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2" r:id="rId11"/>
    <p:sldId id="274" r:id="rId12"/>
    <p:sldId id="269" r:id="rId13"/>
    <p:sldId id="264" r:id="rId14"/>
    <p:sldId id="265" r:id="rId15"/>
    <p:sldId id="266" r:id="rId16"/>
    <p:sldId id="270" r:id="rId17"/>
    <p:sldId id="268" r:id="rId18"/>
    <p:sldId id="276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C2DF0-7AE7-4BDB-B23C-54A275FE7AF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50358E0-17C9-49C4-AA9F-15787A6EF343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>
          <a:solidFill>
            <a:srgbClr val="FF0000"/>
          </a:solidFill>
        </a:ln>
      </dgm:spPr>
      <dgm:t>
        <a:bodyPr/>
        <a:lstStyle/>
        <a:p>
          <a:r>
            <a:rPr lang="es-ES" dirty="0"/>
            <a:t>COMPUTACIÓN</a:t>
          </a:r>
        </a:p>
      </dgm:t>
    </dgm:pt>
    <dgm:pt modelId="{AA90039E-384E-42C7-93F8-09F7D9BA267D}" type="parTrans" cxnId="{14FC7D8E-D095-43B4-A4CA-580B5CDDFC4D}">
      <dgm:prSet/>
      <dgm:spPr/>
      <dgm:t>
        <a:bodyPr/>
        <a:lstStyle/>
        <a:p>
          <a:endParaRPr lang="es-ES"/>
        </a:p>
      </dgm:t>
    </dgm:pt>
    <dgm:pt modelId="{B3FD1C2A-186E-4C31-A5B4-0C8EBFEDE668}" type="sibTrans" cxnId="{14FC7D8E-D095-43B4-A4CA-580B5CDDFC4D}">
      <dgm:prSet/>
      <dgm:spPr>
        <a:solidFill>
          <a:schemeClr val="accent1"/>
        </a:solidFill>
      </dgm:spPr>
      <dgm:t>
        <a:bodyPr/>
        <a:lstStyle/>
        <a:p>
          <a:endParaRPr lang="es-ES"/>
        </a:p>
      </dgm:t>
    </dgm:pt>
    <dgm:pt modelId="{8558D6F4-8CF1-42FA-A80F-932C7C4F0380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>
          <a:solidFill>
            <a:srgbClr val="FF0000"/>
          </a:solidFill>
        </a:ln>
      </dgm:spPr>
      <dgm:t>
        <a:bodyPr/>
        <a:lstStyle/>
        <a:p>
          <a:r>
            <a:rPr lang="es-ES" dirty="0"/>
            <a:t>IMPUTACIÓN</a:t>
          </a:r>
        </a:p>
      </dgm:t>
    </dgm:pt>
    <dgm:pt modelId="{02BB27B0-DD49-43BB-BAC9-54373886D8EB}" type="parTrans" cxnId="{FB55DE88-56CF-459C-B4F0-D089B0AB53AD}">
      <dgm:prSet/>
      <dgm:spPr/>
      <dgm:t>
        <a:bodyPr/>
        <a:lstStyle/>
        <a:p>
          <a:endParaRPr lang="es-ES"/>
        </a:p>
      </dgm:t>
    </dgm:pt>
    <dgm:pt modelId="{F3381955-3893-407B-AB5A-8002D445687F}" type="sibTrans" cxnId="{FB55DE88-56CF-459C-B4F0-D089B0AB53AD}">
      <dgm:prSet/>
      <dgm:spPr>
        <a:solidFill>
          <a:schemeClr val="accent1"/>
        </a:solidFill>
      </dgm:spPr>
      <dgm:t>
        <a:bodyPr/>
        <a:lstStyle/>
        <a:p>
          <a:endParaRPr lang="es-ES"/>
        </a:p>
      </dgm:t>
    </dgm:pt>
    <dgm:pt modelId="{812CBCDC-8E32-4E24-A818-4158B4B24569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>
          <a:solidFill>
            <a:srgbClr val="FF0000"/>
          </a:solidFill>
        </a:ln>
      </dgm:spPr>
      <dgm:t>
        <a:bodyPr/>
        <a:lstStyle/>
        <a:p>
          <a:r>
            <a:rPr lang="es-ES" dirty="0"/>
            <a:t>COMPENSACIÓN</a:t>
          </a:r>
        </a:p>
      </dgm:t>
    </dgm:pt>
    <dgm:pt modelId="{FB84CD97-40F2-4407-BC67-3CE00986C6E0}" type="parTrans" cxnId="{88C679C0-833A-4E43-A29F-1916B62AFFE3}">
      <dgm:prSet/>
      <dgm:spPr/>
      <dgm:t>
        <a:bodyPr/>
        <a:lstStyle/>
        <a:p>
          <a:endParaRPr lang="es-ES"/>
        </a:p>
      </dgm:t>
    </dgm:pt>
    <dgm:pt modelId="{C1A8B619-ACEB-44B2-AC0D-E1B997759AE4}" type="sibTrans" cxnId="{88C679C0-833A-4E43-A29F-1916B62AFFE3}">
      <dgm:prSet/>
      <dgm:spPr/>
      <dgm:t>
        <a:bodyPr/>
        <a:lstStyle/>
        <a:p>
          <a:endParaRPr lang="es-ES"/>
        </a:p>
      </dgm:t>
    </dgm:pt>
    <dgm:pt modelId="{A686493A-33A0-42F4-8687-A580BAF17448}" type="pres">
      <dgm:prSet presAssocID="{C05C2DF0-7AE7-4BDB-B23C-54A275FE7AF6}" presName="Name0" presStyleCnt="0">
        <dgm:presLayoutVars>
          <dgm:dir/>
          <dgm:resizeHandles val="exact"/>
        </dgm:presLayoutVars>
      </dgm:prSet>
      <dgm:spPr/>
    </dgm:pt>
    <dgm:pt modelId="{94DE51E6-EA15-486A-BB4A-E85292F1C0D8}" type="pres">
      <dgm:prSet presAssocID="{A50358E0-17C9-49C4-AA9F-15787A6EF343}" presName="node" presStyleLbl="node1" presStyleIdx="0" presStyleCnt="3">
        <dgm:presLayoutVars>
          <dgm:bulletEnabled val="1"/>
        </dgm:presLayoutVars>
      </dgm:prSet>
      <dgm:spPr/>
    </dgm:pt>
    <dgm:pt modelId="{7881853A-7F73-4D73-9A44-889186C1CD22}" type="pres">
      <dgm:prSet presAssocID="{B3FD1C2A-186E-4C31-A5B4-0C8EBFEDE668}" presName="sibTrans" presStyleLbl="sibTrans2D1" presStyleIdx="0" presStyleCnt="2"/>
      <dgm:spPr/>
    </dgm:pt>
    <dgm:pt modelId="{861AA37D-F152-49FA-A7A6-F527A91D7282}" type="pres">
      <dgm:prSet presAssocID="{B3FD1C2A-186E-4C31-A5B4-0C8EBFEDE668}" presName="connectorText" presStyleLbl="sibTrans2D1" presStyleIdx="0" presStyleCnt="2"/>
      <dgm:spPr/>
    </dgm:pt>
    <dgm:pt modelId="{613B4120-3C8D-452F-9123-AE84258B59F3}" type="pres">
      <dgm:prSet presAssocID="{8558D6F4-8CF1-42FA-A80F-932C7C4F0380}" presName="node" presStyleLbl="node1" presStyleIdx="1" presStyleCnt="3">
        <dgm:presLayoutVars>
          <dgm:bulletEnabled val="1"/>
        </dgm:presLayoutVars>
      </dgm:prSet>
      <dgm:spPr/>
    </dgm:pt>
    <dgm:pt modelId="{F3BCABAD-0B10-4DA2-9626-D22EC3D43416}" type="pres">
      <dgm:prSet presAssocID="{F3381955-3893-407B-AB5A-8002D445687F}" presName="sibTrans" presStyleLbl="sibTrans2D1" presStyleIdx="1" presStyleCnt="2"/>
      <dgm:spPr/>
    </dgm:pt>
    <dgm:pt modelId="{754814C2-B1BD-47A3-A786-9EB7156E7E8B}" type="pres">
      <dgm:prSet presAssocID="{F3381955-3893-407B-AB5A-8002D445687F}" presName="connectorText" presStyleLbl="sibTrans2D1" presStyleIdx="1" presStyleCnt="2"/>
      <dgm:spPr/>
    </dgm:pt>
    <dgm:pt modelId="{973708A3-C14F-4BE5-922C-9A259A0CE01D}" type="pres">
      <dgm:prSet presAssocID="{812CBCDC-8E32-4E24-A818-4158B4B24569}" presName="node" presStyleLbl="node1" presStyleIdx="2" presStyleCnt="3">
        <dgm:presLayoutVars>
          <dgm:bulletEnabled val="1"/>
        </dgm:presLayoutVars>
      </dgm:prSet>
      <dgm:spPr/>
    </dgm:pt>
  </dgm:ptLst>
  <dgm:cxnLst>
    <dgm:cxn modelId="{454E7426-CC81-4FC7-AF47-46EFC7C6D8C2}" type="presOf" srcId="{C05C2DF0-7AE7-4BDB-B23C-54A275FE7AF6}" destId="{A686493A-33A0-42F4-8687-A580BAF17448}" srcOrd="0" destOrd="0" presId="urn:microsoft.com/office/officeart/2005/8/layout/process1"/>
    <dgm:cxn modelId="{C5552C5B-4593-4DAF-87E7-5827A5968186}" type="presOf" srcId="{812CBCDC-8E32-4E24-A818-4158B4B24569}" destId="{973708A3-C14F-4BE5-922C-9A259A0CE01D}" srcOrd="0" destOrd="0" presId="urn:microsoft.com/office/officeart/2005/8/layout/process1"/>
    <dgm:cxn modelId="{DD586D47-68DF-4A60-BB03-D834EB241AD5}" type="presOf" srcId="{A50358E0-17C9-49C4-AA9F-15787A6EF343}" destId="{94DE51E6-EA15-486A-BB4A-E85292F1C0D8}" srcOrd="0" destOrd="0" presId="urn:microsoft.com/office/officeart/2005/8/layout/process1"/>
    <dgm:cxn modelId="{458C8383-96C0-4772-B2FD-92D35055398C}" type="presOf" srcId="{8558D6F4-8CF1-42FA-A80F-932C7C4F0380}" destId="{613B4120-3C8D-452F-9123-AE84258B59F3}" srcOrd="0" destOrd="0" presId="urn:microsoft.com/office/officeart/2005/8/layout/process1"/>
    <dgm:cxn modelId="{FB55DE88-56CF-459C-B4F0-D089B0AB53AD}" srcId="{C05C2DF0-7AE7-4BDB-B23C-54A275FE7AF6}" destId="{8558D6F4-8CF1-42FA-A80F-932C7C4F0380}" srcOrd="1" destOrd="0" parTransId="{02BB27B0-DD49-43BB-BAC9-54373886D8EB}" sibTransId="{F3381955-3893-407B-AB5A-8002D445687F}"/>
    <dgm:cxn modelId="{14FC7D8E-D095-43B4-A4CA-580B5CDDFC4D}" srcId="{C05C2DF0-7AE7-4BDB-B23C-54A275FE7AF6}" destId="{A50358E0-17C9-49C4-AA9F-15787A6EF343}" srcOrd="0" destOrd="0" parTransId="{AA90039E-384E-42C7-93F8-09F7D9BA267D}" sibTransId="{B3FD1C2A-186E-4C31-A5B4-0C8EBFEDE668}"/>
    <dgm:cxn modelId="{1575319E-DB4D-4996-9B4B-4DC80517DA6D}" type="presOf" srcId="{F3381955-3893-407B-AB5A-8002D445687F}" destId="{754814C2-B1BD-47A3-A786-9EB7156E7E8B}" srcOrd="1" destOrd="0" presId="urn:microsoft.com/office/officeart/2005/8/layout/process1"/>
    <dgm:cxn modelId="{A90B23A0-6256-4187-B741-A580590A5273}" type="presOf" srcId="{B3FD1C2A-186E-4C31-A5B4-0C8EBFEDE668}" destId="{7881853A-7F73-4D73-9A44-889186C1CD22}" srcOrd="0" destOrd="0" presId="urn:microsoft.com/office/officeart/2005/8/layout/process1"/>
    <dgm:cxn modelId="{88C679C0-833A-4E43-A29F-1916B62AFFE3}" srcId="{C05C2DF0-7AE7-4BDB-B23C-54A275FE7AF6}" destId="{812CBCDC-8E32-4E24-A818-4158B4B24569}" srcOrd="2" destOrd="0" parTransId="{FB84CD97-40F2-4407-BC67-3CE00986C6E0}" sibTransId="{C1A8B619-ACEB-44B2-AC0D-E1B997759AE4}"/>
    <dgm:cxn modelId="{7C0CF2DA-B7BD-48A7-99CF-44319535BE66}" type="presOf" srcId="{B3FD1C2A-186E-4C31-A5B4-0C8EBFEDE668}" destId="{861AA37D-F152-49FA-A7A6-F527A91D7282}" srcOrd="1" destOrd="0" presId="urn:microsoft.com/office/officeart/2005/8/layout/process1"/>
    <dgm:cxn modelId="{EDD4FBFE-9C67-44D8-966C-0C895C064BDB}" type="presOf" srcId="{F3381955-3893-407B-AB5A-8002D445687F}" destId="{F3BCABAD-0B10-4DA2-9626-D22EC3D43416}" srcOrd="0" destOrd="0" presId="urn:microsoft.com/office/officeart/2005/8/layout/process1"/>
    <dgm:cxn modelId="{C9486E2C-46CF-417F-B233-2304EE6EE20F}" type="presParOf" srcId="{A686493A-33A0-42F4-8687-A580BAF17448}" destId="{94DE51E6-EA15-486A-BB4A-E85292F1C0D8}" srcOrd="0" destOrd="0" presId="urn:microsoft.com/office/officeart/2005/8/layout/process1"/>
    <dgm:cxn modelId="{E674E93A-5A64-4C9F-A55B-5821D34433A7}" type="presParOf" srcId="{A686493A-33A0-42F4-8687-A580BAF17448}" destId="{7881853A-7F73-4D73-9A44-889186C1CD22}" srcOrd="1" destOrd="0" presId="urn:microsoft.com/office/officeart/2005/8/layout/process1"/>
    <dgm:cxn modelId="{1FF5D0FE-CCC9-4D0C-B39B-8516FFD6B6EF}" type="presParOf" srcId="{7881853A-7F73-4D73-9A44-889186C1CD22}" destId="{861AA37D-F152-49FA-A7A6-F527A91D7282}" srcOrd="0" destOrd="0" presId="urn:microsoft.com/office/officeart/2005/8/layout/process1"/>
    <dgm:cxn modelId="{1561BDDE-8123-4749-9471-056D4AF3C3EC}" type="presParOf" srcId="{A686493A-33A0-42F4-8687-A580BAF17448}" destId="{613B4120-3C8D-452F-9123-AE84258B59F3}" srcOrd="2" destOrd="0" presId="urn:microsoft.com/office/officeart/2005/8/layout/process1"/>
    <dgm:cxn modelId="{0493D839-C08A-4997-9C26-5161A55E827C}" type="presParOf" srcId="{A686493A-33A0-42F4-8687-A580BAF17448}" destId="{F3BCABAD-0B10-4DA2-9626-D22EC3D43416}" srcOrd="3" destOrd="0" presId="urn:microsoft.com/office/officeart/2005/8/layout/process1"/>
    <dgm:cxn modelId="{9AFF12B5-8329-43D0-B90D-990622C2119F}" type="presParOf" srcId="{F3BCABAD-0B10-4DA2-9626-D22EC3D43416}" destId="{754814C2-B1BD-47A3-A786-9EB7156E7E8B}" srcOrd="0" destOrd="0" presId="urn:microsoft.com/office/officeart/2005/8/layout/process1"/>
    <dgm:cxn modelId="{3FD87F95-0769-464A-8B2A-698C3C2EF43E}" type="presParOf" srcId="{A686493A-33A0-42F4-8687-A580BAF17448}" destId="{973708A3-C14F-4BE5-922C-9A259A0CE01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B951D6-5D6A-433E-BC53-4BEA10363A7D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866F1EBD-D3C1-4841-B6B0-07E8356C15C6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Donaciones abuelo al nieto viviendo el padre</a:t>
          </a:r>
        </a:p>
      </dgm:t>
    </dgm:pt>
    <dgm:pt modelId="{BC1E8320-5321-4A36-94CF-E072DAB780A0}" type="parTrans" cxnId="{EEAC3AC3-0B4E-418E-909E-A51AAAC88397}">
      <dgm:prSet/>
      <dgm:spPr/>
      <dgm:t>
        <a:bodyPr/>
        <a:lstStyle/>
        <a:p>
          <a:endParaRPr lang="es-ES"/>
        </a:p>
      </dgm:t>
    </dgm:pt>
    <dgm:pt modelId="{BD07CF2B-402C-4DCA-A924-2FAAD715DD5A}" type="sibTrans" cxnId="{EEAC3AC3-0B4E-418E-909E-A51AAAC88397}">
      <dgm:prSet/>
      <dgm:spPr/>
      <dgm:t>
        <a:bodyPr/>
        <a:lstStyle/>
        <a:p>
          <a:endParaRPr lang="es-ES"/>
        </a:p>
      </dgm:t>
    </dgm:pt>
    <dgm:pt modelId="{6013FAA4-95EB-476D-8B2A-2F4ED3B27A60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Donación a una persona con la cual después contrae matrimonio</a:t>
          </a:r>
        </a:p>
      </dgm:t>
    </dgm:pt>
    <dgm:pt modelId="{C6716049-6D57-4577-8FB6-F66BB9DBDCC6}" type="parTrans" cxnId="{CEF5AA31-317D-469F-8D6D-01100D0993FC}">
      <dgm:prSet/>
      <dgm:spPr/>
      <dgm:t>
        <a:bodyPr/>
        <a:lstStyle/>
        <a:p>
          <a:endParaRPr lang="es-ES"/>
        </a:p>
      </dgm:t>
    </dgm:pt>
    <dgm:pt modelId="{F0724FB7-6320-43DD-BF7A-90CF3AD6F2DB}" type="sibTrans" cxnId="{CEF5AA31-317D-469F-8D6D-01100D0993FC}">
      <dgm:prSet/>
      <dgm:spPr/>
      <dgm:t>
        <a:bodyPr/>
        <a:lstStyle/>
        <a:p>
          <a:endParaRPr lang="es-ES"/>
        </a:p>
      </dgm:t>
    </dgm:pt>
    <dgm:pt modelId="{71F23795-2588-4755-B64F-A481833C857A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Heredero renunciante</a:t>
          </a:r>
        </a:p>
      </dgm:t>
    </dgm:pt>
    <dgm:pt modelId="{AAFEC964-DA15-4BFE-90CC-CA8332094D25}" type="parTrans" cxnId="{DFEFD374-0EF9-4FF7-AD8B-9FCF8B871885}">
      <dgm:prSet/>
      <dgm:spPr/>
      <dgm:t>
        <a:bodyPr/>
        <a:lstStyle/>
        <a:p>
          <a:endParaRPr lang="es-ES"/>
        </a:p>
      </dgm:t>
    </dgm:pt>
    <dgm:pt modelId="{9EAE084B-1C47-4D49-8930-6E71EB0B7749}" type="sibTrans" cxnId="{DFEFD374-0EF9-4FF7-AD8B-9FCF8B871885}">
      <dgm:prSet/>
      <dgm:spPr/>
      <dgm:t>
        <a:bodyPr/>
        <a:lstStyle/>
        <a:p>
          <a:endParaRPr lang="es-ES"/>
        </a:p>
      </dgm:t>
    </dgm:pt>
    <dgm:pt modelId="{1891404D-EF89-49CD-93A6-9DD55C161E9B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Donaciones remuneratorias</a:t>
          </a:r>
        </a:p>
      </dgm:t>
    </dgm:pt>
    <dgm:pt modelId="{2BB6AF74-A72C-4AD1-9F06-412D8ADA24E1}" type="parTrans" cxnId="{1FDE7AAF-81E1-4CE1-807C-BE15120A45C8}">
      <dgm:prSet/>
      <dgm:spPr/>
      <dgm:t>
        <a:bodyPr/>
        <a:lstStyle/>
        <a:p>
          <a:endParaRPr lang="es-ES"/>
        </a:p>
      </dgm:t>
    </dgm:pt>
    <dgm:pt modelId="{7848CC68-8163-4C19-95E5-AA8916AF37F1}" type="sibTrans" cxnId="{1FDE7AAF-81E1-4CE1-807C-BE15120A45C8}">
      <dgm:prSet/>
      <dgm:spPr/>
      <dgm:t>
        <a:bodyPr/>
        <a:lstStyle/>
        <a:p>
          <a:endParaRPr lang="es-ES"/>
        </a:p>
      </dgm:t>
    </dgm:pt>
    <dgm:pt modelId="{A79389C3-DE40-4291-A46F-8A2AA897A5A1}" type="pres">
      <dgm:prSet presAssocID="{9FB951D6-5D6A-433E-BC53-4BEA10363A7D}" presName="linearFlow" presStyleCnt="0">
        <dgm:presLayoutVars>
          <dgm:dir/>
          <dgm:resizeHandles val="exact"/>
        </dgm:presLayoutVars>
      </dgm:prSet>
      <dgm:spPr/>
    </dgm:pt>
    <dgm:pt modelId="{E8EC3727-E926-47D0-9F9F-313C76811523}" type="pres">
      <dgm:prSet presAssocID="{866F1EBD-D3C1-4841-B6B0-07E8356C15C6}" presName="composite" presStyleCnt="0"/>
      <dgm:spPr/>
    </dgm:pt>
    <dgm:pt modelId="{2C288F71-C3B3-44E0-8CDD-EC2282C17503}" type="pres">
      <dgm:prSet presAssocID="{866F1EBD-D3C1-4841-B6B0-07E8356C15C6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92D6068-B28D-4B5B-887F-73FD8D31A976}" type="pres">
      <dgm:prSet presAssocID="{866F1EBD-D3C1-4841-B6B0-07E8356C15C6}" presName="txShp" presStyleLbl="node1" presStyleIdx="0" presStyleCnt="4">
        <dgm:presLayoutVars>
          <dgm:bulletEnabled val="1"/>
        </dgm:presLayoutVars>
      </dgm:prSet>
      <dgm:spPr/>
    </dgm:pt>
    <dgm:pt modelId="{A3DAD07C-2CFE-4226-95D4-DE6182403051}" type="pres">
      <dgm:prSet presAssocID="{BD07CF2B-402C-4DCA-A924-2FAAD715DD5A}" presName="spacing" presStyleCnt="0"/>
      <dgm:spPr/>
    </dgm:pt>
    <dgm:pt modelId="{2FBF80D0-51B2-4DC4-B5EF-793ACF311C1D}" type="pres">
      <dgm:prSet presAssocID="{6013FAA4-95EB-476D-8B2A-2F4ED3B27A60}" presName="composite" presStyleCnt="0"/>
      <dgm:spPr/>
    </dgm:pt>
    <dgm:pt modelId="{9D60EE17-BF4B-409A-989B-71E857FE77CE}" type="pres">
      <dgm:prSet presAssocID="{6013FAA4-95EB-476D-8B2A-2F4ED3B27A60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E4F262D1-A0C0-4851-BDC4-DB82C9F19877}" type="pres">
      <dgm:prSet presAssocID="{6013FAA4-95EB-476D-8B2A-2F4ED3B27A60}" presName="txShp" presStyleLbl="node1" presStyleIdx="1" presStyleCnt="4">
        <dgm:presLayoutVars>
          <dgm:bulletEnabled val="1"/>
        </dgm:presLayoutVars>
      </dgm:prSet>
      <dgm:spPr/>
    </dgm:pt>
    <dgm:pt modelId="{36E0E56F-297A-429E-BABF-6C8336FF8BF0}" type="pres">
      <dgm:prSet presAssocID="{F0724FB7-6320-43DD-BF7A-90CF3AD6F2DB}" presName="spacing" presStyleCnt="0"/>
      <dgm:spPr/>
    </dgm:pt>
    <dgm:pt modelId="{DF7D89F7-4289-49AD-833B-C3DBB0EAAD3D}" type="pres">
      <dgm:prSet presAssocID="{71F23795-2588-4755-B64F-A481833C857A}" presName="composite" presStyleCnt="0"/>
      <dgm:spPr/>
    </dgm:pt>
    <dgm:pt modelId="{E8E5BB30-AC29-4C5A-9DDA-B065E9605CBC}" type="pres">
      <dgm:prSet presAssocID="{71F23795-2588-4755-B64F-A481833C857A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94E67411-7107-4B74-8B1D-408F43C664EC}" type="pres">
      <dgm:prSet presAssocID="{71F23795-2588-4755-B64F-A481833C857A}" presName="txShp" presStyleLbl="node1" presStyleIdx="2" presStyleCnt="4">
        <dgm:presLayoutVars>
          <dgm:bulletEnabled val="1"/>
        </dgm:presLayoutVars>
      </dgm:prSet>
      <dgm:spPr/>
    </dgm:pt>
    <dgm:pt modelId="{834A80EA-B13F-4A3B-A24D-6E0000ACD2DC}" type="pres">
      <dgm:prSet presAssocID="{9EAE084B-1C47-4D49-8930-6E71EB0B7749}" presName="spacing" presStyleCnt="0"/>
      <dgm:spPr/>
    </dgm:pt>
    <dgm:pt modelId="{5125A62A-0D6F-492A-AA6B-9359757E1DF1}" type="pres">
      <dgm:prSet presAssocID="{1891404D-EF89-49CD-93A6-9DD55C161E9B}" presName="composite" presStyleCnt="0"/>
      <dgm:spPr/>
    </dgm:pt>
    <dgm:pt modelId="{9529E5A6-5D4F-4EC7-9C93-607E9A030E38}" type="pres">
      <dgm:prSet presAssocID="{1891404D-EF89-49CD-93A6-9DD55C161E9B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CED91B50-BB75-42FC-9508-3973C3FE6B39}" type="pres">
      <dgm:prSet presAssocID="{1891404D-EF89-49CD-93A6-9DD55C161E9B}" presName="txShp" presStyleLbl="node1" presStyleIdx="3" presStyleCnt="4">
        <dgm:presLayoutVars>
          <dgm:bulletEnabled val="1"/>
        </dgm:presLayoutVars>
      </dgm:prSet>
      <dgm:spPr/>
    </dgm:pt>
  </dgm:ptLst>
  <dgm:cxnLst>
    <dgm:cxn modelId="{8B414E11-04AC-4570-80A2-EEBD26B26105}" type="presOf" srcId="{1891404D-EF89-49CD-93A6-9DD55C161E9B}" destId="{CED91B50-BB75-42FC-9508-3973C3FE6B39}" srcOrd="0" destOrd="0" presId="urn:microsoft.com/office/officeart/2005/8/layout/vList3"/>
    <dgm:cxn modelId="{CEF5AA31-317D-469F-8D6D-01100D0993FC}" srcId="{9FB951D6-5D6A-433E-BC53-4BEA10363A7D}" destId="{6013FAA4-95EB-476D-8B2A-2F4ED3B27A60}" srcOrd="1" destOrd="0" parTransId="{C6716049-6D57-4577-8FB6-F66BB9DBDCC6}" sibTransId="{F0724FB7-6320-43DD-BF7A-90CF3AD6F2DB}"/>
    <dgm:cxn modelId="{9A465A5E-860C-4E2E-A127-10EEA4C4E2E9}" type="presOf" srcId="{9FB951D6-5D6A-433E-BC53-4BEA10363A7D}" destId="{A79389C3-DE40-4291-A46F-8A2AA897A5A1}" srcOrd="0" destOrd="0" presId="urn:microsoft.com/office/officeart/2005/8/layout/vList3"/>
    <dgm:cxn modelId="{DFEFD374-0EF9-4FF7-AD8B-9FCF8B871885}" srcId="{9FB951D6-5D6A-433E-BC53-4BEA10363A7D}" destId="{71F23795-2588-4755-B64F-A481833C857A}" srcOrd="2" destOrd="0" parTransId="{AAFEC964-DA15-4BFE-90CC-CA8332094D25}" sibTransId="{9EAE084B-1C47-4D49-8930-6E71EB0B7749}"/>
    <dgm:cxn modelId="{E8829A55-3794-4F0F-95DD-63D4AD2281B6}" type="presOf" srcId="{6013FAA4-95EB-476D-8B2A-2F4ED3B27A60}" destId="{E4F262D1-A0C0-4851-BDC4-DB82C9F19877}" srcOrd="0" destOrd="0" presId="urn:microsoft.com/office/officeart/2005/8/layout/vList3"/>
    <dgm:cxn modelId="{FD53009D-E1C9-4D64-AF67-0FAFEFB63AFD}" type="presOf" srcId="{866F1EBD-D3C1-4841-B6B0-07E8356C15C6}" destId="{692D6068-B28D-4B5B-887F-73FD8D31A976}" srcOrd="0" destOrd="0" presId="urn:microsoft.com/office/officeart/2005/8/layout/vList3"/>
    <dgm:cxn modelId="{1FDE7AAF-81E1-4CE1-807C-BE15120A45C8}" srcId="{9FB951D6-5D6A-433E-BC53-4BEA10363A7D}" destId="{1891404D-EF89-49CD-93A6-9DD55C161E9B}" srcOrd="3" destOrd="0" parTransId="{2BB6AF74-A72C-4AD1-9F06-412D8ADA24E1}" sibTransId="{7848CC68-8163-4C19-95E5-AA8916AF37F1}"/>
    <dgm:cxn modelId="{09506EB1-AA7E-49B3-8098-58E72627519D}" type="presOf" srcId="{71F23795-2588-4755-B64F-A481833C857A}" destId="{94E67411-7107-4B74-8B1D-408F43C664EC}" srcOrd="0" destOrd="0" presId="urn:microsoft.com/office/officeart/2005/8/layout/vList3"/>
    <dgm:cxn modelId="{EEAC3AC3-0B4E-418E-909E-A51AAAC88397}" srcId="{9FB951D6-5D6A-433E-BC53-4BEA10363A7D}" destId="{866F1EBD-D3C1-4841-B6B0-07E8356C15C6}" srcOrd="0" destOrd="0" parTransId="{BC1E8320-5321-4A36-94CF-E072DAB780A0}" sibTransId="{BD07CF2B-402C-4DCA-A924-2FAAD715DD5A}"/>
    <dgm:cxn modelId="{4796899D-7E36-46E5-B6E0-488540B0DC88}" type="presParOf" srcId="{A79389C3-DE40-4291-A46F-8A2AA897A5A1}" destId="{E8EC3727-E926-47D0-9F9F-313C76811523}" srcOrd="0" destOrd="0" presId="urn:microsoft.com/office/officeart/2005/8/layout/vList3"/>
    <dgm:cxn modelId="{78E39D03-A24C-4905-AED8-1DEC6C265402}" type="presParOf" srcId="{E8EC3727-E926-47D0-9F9F-313C76811523}" destId="{2C288F71-C3B3-44E0-8CDD-EC2282C17503}" srcOrd="0" destOrd="0" presId="urn:microsoft.com/office/officeart/2005/8/layout/vList3"/>
    <dgm:cxn modelId="{52F219F6-E40E-4A53-81D5-FDD334445C15}" type="presParOf" srcId="{E8EC3727-E926-47D0-9F9F-313C76811523}" destId="{692D6068-B28D-4B5B-887F-73FD8D31A976}" srcOrd="1" destOrd="0" presId="urn:microsoft.com/office/officeart/2005/8/layout/vList3"/>
    <dgm:cxn modelId="{DA78304C-D221-41C2-B60E-5590604E9257}" type="presParOf" srcId="{A79389C3-DE40-4291-A46F-8A2AA897A5A1}" destId="{A3DAD07C-2CFE-4226-95D4-DE6182403051}" srcOrd="1" destOrd="0" presId="urn:microsoft.com/office/officeart/2005/8/layout/vList3"/>
    <dgm:cxn modelId="{6106B90B-AB37-468F-B4FC-F1411C02D48D}" type="presParOf" srcId="{A79389C3-DE40-4291-A46F-8A2AA897A5A1}" destId="{2FBF80D0-51B2-4DC4-B5EF-793ACF311C1D}" srcOrd="2" destOrd="0" presId="urn:microsoft.com/office/officeart/2005/8/layout/vList3"/>
    <dgm:cxn modelId="{604AA51C-42AD-484B-BE2E-7FC721913B7E}" type="presParOf" srcId="{2FBF80D0-51B2-4DC4-B5EF-793ACF311C1D}" destId="{9D60EE17-BF4B-409A-989B-71E857FE77CE}" srcOrd="0" destOrd="0" presId="urn:microsoft.com/office/officeart/2005/8/layout/vList3"/>
    <dgm:cxn modelId="{F244605F-B6D0-4F1A-9177-E50B67567FE0}" type="presParOf" srcId="{2FBF80D0-51B2-4DC4-B5EF-793ACF311C1D}" destId="{E4F262D1-A0C0-4851-BDC4-DB82C9F19877}" srcOrd="1" destOrd="0" presId="urn:microsoft.com/office/officeart/2005/8/layout/vList3"/>
    <dgm:cxn modelId="{731763FE-CA0A-49C8-82DE-82DBD486C687}" type="presParOf" srcId="{A79389C3-DE40-4291-A46F-8A2AA897A5A1}" destId="{36E0E56F-297A-429E-BABF-6C8336FF8BF0}" srcOrd="3" destOrd="0" presId="urn:microsoft.com/office/officeart/2005/8/layout/vList3"/>
    <dgm:cxn modelId="{4D1C777B-04E8-444E-9A93-9C056DA469EA}" type="presParOf" srcId="{A79389C3-DE40-4291-A46F-8A2AA897A5A1}" destId="{DF7D89F7-4289-49AD-833B-C3DBB0EAAD3D}" srcOrd="4" destOrd="0" presId="urn:microsoft.com/office/officeart/2005/8/layout/vList3"/>
    <dgm:cxn modelId="{1DC0C098-8164-4E0D-BCEC-059FEEEAF07B}" type="presParOf" srcId="{DF7D89F7-4289-49AD-833B-C3DBB0EAAD3D}" destId="{E8E5BB30-AC29-4C5A-9DDA-B065E9605CBC}" srcOrd="0" destOrd="0" presId="urn:microsoft.com/office/officeart/2005/8/layout/vList3"/>
    <dgm:cxn modelId="{9BDA0E6F-3133-4CA7-9BDB-B64BEB8967BB}" type="presParOf" srcId="{DF7D89F7-4289-49AD-833B-C3DBB0EAAD3D}" destId="{94E67411-7107-4B74-8B1D-408F43C664EC}" srcOrd="1" destOrd="0" presId="urn:microsoft.com/office/officeart/2005/8/layout/vList3"/>
    <dgm:cxn modelId="{06B866F0-F494-4619-8E65-33B189BF755C}" type="presParOf" srcId="{A79389C3-DE40-4291-A46F-8A2AA897A5A1}" destId="{834A80EA-B13F-4A3B-A24D-6E0000ACD2DC}" srcOrd="5" destOrd="0" presId="urn:microsoft.com/office/officeart/2005/8/layout/vList3"/>
    <dgm:cxn modelId="{C46E8A06-53A1-4722-B300-19370513B87F}" type="presParOf" srcId="{A79389C3-DE40-4291-A46F-8A2AA897A5A1}" destId="{5125A62A-0D6F-492A-AA6B-9359757E1DF1}" srcOrd="6" destOrd="0" presId="urn:microsoft.com/office/officeart/2005/8/layout/vList3"/>
    <dgm:cxn modelId="{DEA856F0-6DCE-4CDD-A38B-35E0775C39E1}" type="presParOf" srcId="{5125A62A-0D6F-492A-AA6B-9359757E1DF1}" destId="{9529E5A6-5D4F-4EC7-9C93-607E9A030E38}" srcOrd="0" destOrd="0" presId="urn:microsoft.com/office/officeart/2005/8/layout/vList3"/>
    <dgm:cxn modelId="{980AFF63-FFD8-4BA6-A34C-11788F497F5C}" type="presParOf" srcId="{5125A62A-0D6F-492A-AA6B-9359757E1DF1}" destId="{CED91B50-BB75-42FC-9508-3973C3FE6B3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714192-494B-4E7A-9463-77B416A7539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A60EE87-BC1F-495D-A179-89DCD83F9466}">
      <dgm:prSet phldrT="[Texto]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r>
            <a:rPr lang="es-ES" dirty="0"/>
            <a:t>Expresa</a:t>
          </a:r>
        </a:p>
      </dgm:t>
    </dgm:pt>
    <dgm:pt modelId="{5EA87BC7-96B2-47AB-8142-D1CAF5BC447B}" type="parTrans" cxnId="{F778E5B9-6DF8-46A0-8130-2DEA715018FE}">
      <dgm:prSet/>
      <dgm:spPr/>
      <dgm:t>
        <a:bodyPr/>
        <a:lstStyle/>
        <a:p>
          <a:endParaRPr lang="es-ES"/>
        </a:p>
      </dgm:t>
    </dgm:pt>
    <dgm:pt modelId="{D85825C6-A405-4B99-991D-1670D8A1A89C}" type="sibTrans" cxnId="{F778E5B9-6DF8-46A0-8130-2DEA715018FE}">
      <dgm:prSet/>
      <dgm:spPr/>
      <dgm:t>
        <a:bodyPr/>
        <a:lstStyle/>
        <a:p>
          <a:endParaRPr lang="es-ES"/>
        </a:p>
      </dgm:t>
    </dgm:pt>
    <dgm:pt modelId="{5DCC6092-D3D2-4D26-B8EC-E163FB4FBD32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Por Testamento</a:t>
          </a:r>
        </a:p>
      </dgm:t>
    </dgm:pt>
    <dgm:pt modelId="{20B06AD7-3E83-4120-B39A-0C8B639A8DBB}" type="parTrans" cxnId="{3B6020D3-49D4-4106-8234-F5A532D57101}">
      <dgm:prSet/>
      <dgm:spPr/>
      <dgm:t>
        <a:bodyPr/>
        <a:lstStyle/>
        <a:p>
          <a:endParaRPr lang="es-ES"/>
        </a:p>
      </dgm:t>
    </dgm:pt>
    <dgm:pt modelId="{D3B707E0-1F86-4963-B755-09843927738C}" type="sibTrans" cxnId="{3B6020D3-49D4-4106-8234-F5A532D57101}">
      <dgm:prSet/>
      <dgm:spPr/>
      <dgm:t>
        <a:bodyPr/>
        <a:lstStyle/>
        <a:p>
          <a:endParaRPr lang="es-ES"/>
        </a:p>
      </dgm:t>
    </dgm:pt>
    <dgm:pt modelId="{56840383-E1A5-4462-93D4-A714CBD35905}">
      <dgm:prSet phldrT="[Texto]"/>
      <dgm:spPr/>
      <dgm:t>
        <a:bodyPr/>
        <a:lstStyle/>
        <a:p>
          <a:r>
            <a:rPr lang="es-ES">
              <a:solidFill>
                <a:schemeClr val="tx1"/>
              </a:solidFill>
            </a:rPr>
            <a:t>En la Donación</a:t>
          </a:r>
          <a:endParaRPr lang="es-ES" dirty="0">
            <a:solidFill>
              <a:schemeClr val="tx1"/>
            </a:solidFill>
          </a:endParaRPr>
        </a:p>
      </dgm:t>
    </dgm:pt>
    <dgm:pt modelId="{DBBBFEFC-5306-44CB-B0BB-04C9FB2EF5F1}" type="parTrans" cxnId="{6389CB99-A8F2-4070-B06F-42ACE901324E}">
      <dgm:prSet/>
      <dgm:spPr/>
      <dgm:t>
        <a:bodyPr/>
        <a:lstStyle/>
        <a:p>
          <a:endParaRPr lang="es-ES"/>
        </a:p>
      </dgm:t>
    </dgm:pt>
    <dgm:pt modelId="{A2B396D8-74E1-4ED8-8C99-B7C4CA2D37A5}" type="sibTrans" cxnId="{6389CB99-A8F2-4070-B06F-42ACE901324E}">
      <dgm:prSet/>
      <dgm:spPr/>
      <dgm:t>
        <a:bodyPr/>
        <a:lstStyle/>
        <a:p>
          <a:endParaRPr lang="es-ES"/>
        </a:p>
      </dgm:t>
    </dgm:pt>
    <dgm:pt modelId="{116C729B-49CF-4DA2-93E7-E38632603274}">
      <dgm:prSet phldrT="[Texto]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r>
            <a:rPr lang="es-ES" dirty="0"/>
            <a:t>Tácita </a:t>
          </a:r>
        </a:p>
      </dgm:t>
    </dgm:pt>
    <dgm:pt modelId="{40237750-1BD4-4DD6-9AA8-B95418368062}" type="parTrans" cxnId="{D8141F97-99B1-4876-BF02-489B3DDBDCC9}">
      <dgm:prSet/>
      <dgm:spPr/>
      <dgm:t>
        <a:bodyPr/>
        <a:lstStyle/>
        <a:p>
          <a:endParaRPr lang="es-ES"/>
        </a:p>
      </dgm:t>
    </dgm:pt>
    <dgm:pt modelId="{025CC45C-9980-4A90-BB74-8C83FEF5401E}" type="sibTrans" cxnId="{D8141F97-99B1-4876-BF02-489B3DDBDCC9}">
      <dgm:prSet/>
      <dgm:spPr/>
      <dgm:t>
        <a:bodyPr/>
        <a:lstStyle/>
        <a:p>
          <a:endParaRPr lang="es-ES"/>
        </a:p>
      </dgm:t>
    </dgm:pt>
    <dgm:pt modelId="{A696C367-C779-43AA-871C-C182FD8319D3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Artículo 2461</a:t>
          </a:r>
        </a:p>
      </dgm:t>
    </dgm:pt>
    <dgm:pt modelId="{7DDDF87C-FF8B-4BF8-A5DC-8B350BE12FB9}" type="parTrans" cxnId="{84A8DE0F-EB49-42EE-ACAE-1C440152894B}">
      <dgm:prSet/>
      <dgm:spPr/>
      <dgm:t>
        <a:bodyPr/>
        <a:lstStyle/>
        <a:p>
          <a:endParaRPr lang="es-ES"/>
        </a:p>
      </dgm:t>
    </dgm:pt>
    <dgm:pt modelId="{29049655-BEED-47C1-A1CC-ACF3935A308F}" type="sibTrans" cxnId="{84A8DE0F-EB49-42EE-ACAE-1C440152894B}">
      <dgm:prSet/>
      <dgm:spPr/>
      <dgm:t>
        <a:bodyPr/>
        <a:lstStyle/>
        <a:p>
          <a:endParaRPr lang="es-ES"/>
        </a:p>
      </dgm:t>
    </dgm:pt>
    <dgm:pt modelId="{16564D15-DDF8-4332-BB1F-4AB0C9A5327F}" type="pres">
      <dgm:prSet presAssocID="{0D714192-494B-4E7A-9463-77B416A7539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6103F83-BA19-4803-A1A0-211FCA4F0D24}" type="pres">
      <dgm:prSet presAssocID="{0D714192-494B-4E7A-9463-77B416A75392}" presName="dummyMaxCanvas" presStyleCnt="0"/>
      <dgm:spPr/>
    </dgm:pt>
    <dgm:pt modelId="{7F122AD2-42B7-4217-BA4A-4F895327A23F}" type="pres">
      <dgm:prSet presAssocID="{0D714192-494B-4E7A-9463-77B416A75392}" presName="parentComposite" presStyleCnt="0"/>
      <dgm:spPr/>
    </dgm:pt>
    <dgm:pt modelId="{A6FBFAEA-2F65-4591-8496-2BFC09C62089}" type="pres">
      <dgm:prSet presAssocID="{0D714192-494B-4E7A-9463-77B416A75392}" presName="parent1" presStyleLbl="alignAccFollowNode1" presStyleIdx="0" presStyleCnt="4">
        <dgm:presLayoutVars>
          <dgm:chMax val="4"/>
        </dgm:presLayoutVars>
      </dgm:prSet>
      <dgm:spPr/>
    </dgm:pt>
    <dgm:pt modelId="{9FFEBF73-0F3C-40D9-8BC4-28325267DA4D}" type="pres">
      <dgm:prSet presAssocID="{0D714192-494B-4E7A-9463-77B416A75392}" presName="parent2" presStyleLbl="alignAccFollowNode1" presStyleIdx="1" presStyleCnt="4">
        <dgm:presLayoutVars>
          <dgm:chMax val="4"/>
        </dgm:presLayoutVars>
      </dgm:prSet>
      <dgm:spPr/>
    </dgm:pt>
    <dgm:pt modelId="{83680167-9E52-4CE1-9385-47CD9E9E4C63}" type="pres">
      <dgm:prSet presAssocID="{0D714192-494B-4E7A-9463-77B416A75392}" presName="childrenComposite" presStyleCnt="0"/>
      <dgm:spPr/>
    </dgm:pt>
    <dgm:pt modelId="{52F1E8E0-4510-43A0-B49F-83D151288E60}" type="pres">
      <dgm:prSet presAssocID="{0D714192-494B-4E7A-9463-77B416A75392}" presName="dummyMaxCanvas_ChildArea" presStyleCnt="0"/>
      <dgm:spPr/>
    </dgm:pt>
    <dgm:pt modelId="{9F911FA9-4733-44C2-B0AA-81136DC4A991}" type="pres">
      <dgm:prSet presAssocID="{0D714192-494B-4E7A-9463-77B416A75392}" presName="fulcrum" presStyleLbl="alignAccFollowNode1" presStyleIdx="2" presStyleCnt="4"/>
      <dgm:spPr>
        <a:solidFill>
          <a:srgbClr val="00B050">
            <a:alpha val="90000"/>
          </a:srgbClr>
        </a:solidFill>
      </dgm:spPr>
    </dgm:pt>
    <dgm:pt modelId="{446EF7BC-11F1-43E7-AC05-C83D5278306C}" type="pres">
      <dgm:prSet presAssocID="{0D714192-494B-4E7A-9463-77B416A75392}" presName="balance_21" presStyleLbl="alignAccFollowNode1" presStyleIdx="3" presStyleCnt="4">
        <dgm:presLayoutVars>
          <dgm:bulletEnabled val="1"/>
        </dgm:presLayoutVars>
      </dgm:prSet>
      <dgm:spPr>
        <a:solidFill>
          <a:srgbClr val="00B050">
            <a:alpha val="90000"/>
          </a:srgbClr>
        </a:solidFill>
      </dgm:spPr>
    </dgm:pt>
    <dgm:pt modelId="{10AEC208-802C-4EC4-9E1B-91B7786734DC}" type="pres">
      <dgm:prSet presAssocID="{0D714192-494B-4E7A-9463-77B416A75392}" presName="left_21_1" presStyleLbl="node1" presStyleIdx="0" presStyleCnt="3">
        <dgm:presLayoutVars>
          <dgm:bulletEnabled val="1"/>
        </dgm:presLayoutVars>
      </dgm:prSet>
      <dgm:spPr/>
    </dgm:pt>
    <dgm:pt modelId="{6156CEF2-25BF-4E12-B4B9-74706634CC7F}" type="pres">
      <dgm:prSet presAssocID="{0D714192-494B-4E7A-9463-77B416A75392}" presName="left_21_2" presStyleLbl="node1" presStyleIdx="1" presStyleCnt="3">
        <dgm:presLayoutVars>
          <dgm:bulletEnabled val="1"/>
        </dgm:presLayoutVars>
      </dgm:prSet>
      <dgm:spPr/>
    </dgm:pt>
    <dgm:pt modelId="{42AF552F-534A-4F70-941E-62B91ABB3F0A}" type="pres">
      <dgm:prSet presAssocID="{0D714192-494B-4E7A-9463-77B416A75392}" presName="right_21_1" presStyleLbl="node1" presStyleIdx="2" presStyleCnt="3">
        <dgm:presLayoutVars>
          <dgm:bulletEnabled val="1"/>
        </dgm:presLayoutVars>
      </dgm:prSet>
      <dgm:spPr/>
    </dgm:pt>
  </dgm:ptLst>
  <dgm:cxnLst>
    <dgm:cxn modelId="{84A8DE0F-EB49-42EE-ACAE-1C440152894B}" srcId="{116C729B-49CF-4DA2-93E7-E38632603274}" destId="{A696C367-C779-43AA-871C-C182FD8319D3}" srcOrd="0" destOrd="0" parTransId="{7DDDF87C-FF8B-4BF8-A5DC-8B350BE12FB9}" sibTransId="{29049655-BEED-47C1-A1CC-ACF3935A308F}"/>
    <dgm:cxn modelId="{98E96F37-D95E-4C98-AED5-1950219B838B}" type="presOf" srcId="{A696C367-C779-43AA-871C-C182FD8319D3}" destId="{42AF552F-534A-4F70-941E-62B91ABB3F0A}" srcOrd="0" destOrd="0" presId="urn:microsoft.com/office/officeart/2005/8/layout/balance1"/>
    <dgm:cxn modelId="{E9977138-CB6D-4A28-A7A2-92CB0E730492}" type="presOf" srcId="{116C729B-49CF-4DA2-93E7-E38632603274}" destId="{9FFEBF73-0F3C-40D9-8BC4-28325267DA4D}" srcOrd="0" destOrd="0" presId="urn:microsoft.com/office/officeart/2005/8/layout/balance1"/>
    <dgm:cxn modelId="{68FE4850-F8E1-437F-B6A0-BFCA8760E7F1}" type="presOf" srcId="{0D714192-494B-4E7A-9463-77B416A75392}" destId="{16564D15-DDF8-4332-BB1F-4AB0C9A5327F}" srcOrd="0" destOrd="0" presId="urn:microsoft.com/office/officeart/2005/8/layout/balance1"/>
    <dgm:cxn modelId="{D8141F97-99B1-4876-BF02-489B3DDBDCC9}" srcId="{0D714192-494B-4E7A-9463-77B416A75392}" destId="{116C729B-49CF-4DA2-93E7-E38632603274}" srcOrd="1" destOrd="0" parTransId="{40237750-1BD4-4DD6-9AA8-B95418368062}" sibTransId="{025CC45C-9980-4A90-BB74-8C83FEF5401E}"/>
    <dgm:cxn modelId="{6389CB99-A8F2-4070-B06F-42ACE901324E}" srcId="{8A60EE87-BC1F-495D-A179-89DCD83F9466}" destId="{56840383-E1A5-4462-93D4-A714CBD35905}" srcOrd="1" destOrd="0" parTransId="{DBBBFEFC-5306-44CB-B0BB-04C9FB2EF5F1}" sibTransId="{A2B396D8-74E1-4ED8-8C99-B7C4CA2D37A5}"/>
    <dgm:cxn modelId="{945131A0-1DF8-4CA3-BB5D-76144D9E2287}" type="presOf" srcId="{8A60EE87-BC1F-495D-A179-89DCD83F9466}" destId="{A6FBFAEA-2F65-4591-8496-2BFC09C62089}" srcOrd="0" destOrd="0" presId="urn:microsoft.com/office/officeart/2005/8/layout/balance1"/>
    <dgm:cxn modelId="{F778E5B9-6DF8-46A0-8130-2DEA715018FE}" srcId="{0D714192-494B-4E7A-9463-77B416A75392}" destId="{8A60EE87-BC1F-495D-A179-89DCD83F9466}" srcOrd="0" destOrd="0" parTransId="{5EA87BC7-96B2-47AB-8142-D1CAF5BC447B}" sibTransId="{D85825C6-A405-4B99-991D-1670D8A1A89C}"/>
    <dgm:cxn modelId="{FA81A1BD-753B-46A6-B36F-FD9F89B07752}" type="presOf" srcId="{56840383-E1A5-4462-93D4-A714CBD35905}" destId="{6156CEF2-25BF-4E12-B4B9-74706634CC7F}" srcOrd="0" destOrd="0" presId="urn:microsoft.com/office/officeart/2005/8/layout/balance1"/>
    <dgm:cxn modelId="{A6F761D0-B3AC-4DC4-A888-01129926E078}" type="presOf" srcId="{5DCC6092-D3D2-4D26-B8EC-E163FB4FBD32}" destId="{10AEC208-802C-4EC4-9E1B-91B7786734DC}" srcOrd="0" destOrd="0" presId="urn:microsoft.com/office/officeart/2005/8/layout/balance1"/>
    <dgm:cxn modelId="{3B6020D3-49D4-4106-8234-F5A532D57101}" srcId="{8A60EE87-BC1F-495D-A179-89DCD83F9466}" destId="{5DCC6092-D3D2-4D26-B8EC-E163FB4FBD32}" srcOrd="0" destOrd="0" parTransId="{20B06AD7-3E83-4120-B39A-0C8B639A8DBB}" sibTransId="{D3B707E0-1F86-4963-B755-09843927738C}"/>
    <dgm:cxn modelId="{B7C25E53-4827-402B-9864-6229ABFB060C}" type="presParOf" srcId="{16564D15-DDF8-4332-BB1F-4AB0C9A5327F}" destId="{F6103F83-BA19-4803-A1A0-211FCA4F0D24}" srcOrd="0" destOrd="0" presId="urn:microsoft.com/office/officeart/2005/8/layout/balance1"/>
    <dgm:cxn modelId="{D8227178-61D5-4581-B670-90F9D130D2B4}" type="presParOf" srcId="{16564D15-DDF8-4332-BB1F-4AB0C9A5327F}" destId="{7F122AD2-42B7-4217-BA4A-4F895327A23F}" srcOrd="1" destOrd="0" presId="urn:microsoft.com/office/officeart/2005/8/layout/balance1"/>
    <dgm:cxn modelId="{FBE70066-E5F8-421B-994E-33A9630E20B1}" type="presParOf" srcId="{7F122AD2-42B7-4217-BA4A-4F895327A23F}" destId="{A6FBFAEA-2F65-4591-8496-2BFC09C62089}" srcOrd="0" destOrd="0" presId="urn:microsoft.com/office/officeart/2005/8/layout/balance1"/>
    <dgm:cxn modelId="{B6D86188-B851-42EF-BBE8-9B19759E9370}" type="presParOf" srcId="{7F122AD2-42B7-4217-BA4A-4F895327A23F}" destId="{9FFEBF73-0F3C-40D9-8BC4-28325267DA4D}" srcOrd="1" destOrd="0" presId="urn:microsoft.com/office/officeart/2005/8/layout/balance1"/>
    <dgm:cxn modelId="{D0A63144-C186-4C20-989F-8F5F08EFC02E}" type="presParOf" srcId="{16564D15-DDF8-4332-BB1F-4AB0C9A5327F}" destId="{83680167-9E52-4CE1-9385-47CD9E9E4C63}" srcOrd="2" destOrd="0" presId="urn:microsoft.com/office/officeart/2005/8/layout/balance1"/>
    <dgm:cxn modelId="{3EEDCE3E-F514-43C4-A89A-346960F0A536}" type="presParOf" srcId="{83680167-9E52-4CE1-9385-47CD9E9E4C63}" destId="{52F1E8E0-4510-43A0-B49F-83D151288E60}" srcOrd="0" destOrd="0" presId="urn:microsoft.com/office/officeart/2005/8/layout/balance1"/>
    <dgm:cxn modelId="{76DB3D93-74D2-4E47-B205-FB5B58EB9D7A}" type="presParOf" srcId="{83680167-9E52-4CE1-9385-47CD9E9E4C63}" destId="{9F911FA9-4733-44C2-B0AA-81136DC4A991}" srcOrd="1" destOrd="0" presId="urn:microsoft.com/office/officeart/2005/8/layout/balance1"/>
    <dgm:cxn modelId="{6A96FC31-31B3-4139-9482-1FD1E0D7C55D}" type="presParOf" srcId="{83680167-9E52-4CE1-9385-47CD9E9E4C63}" destId="{446EF7BC-11F1-43E7-AC05-C83D5278306C}" srcOrd="2" destOrd="0" presId="urn:microsoft.com/office/officeart/2005/8/layout/balance1"/>
    <dgm:cxn modelId="{10C63E4B-8D81-4D1E-8F7E-F3C3F5CE5F7D}" type="presParOf" srcId="{83680167-9E52-4CE1-9385-47CD9E9E4C63}" destId="{10AEC208-802C-4EC4-9E1B-91B7786734DC}" srcOrd="3" destOrd="0" presId="urn:microsoft.com/office/officeart/2005/8/layout/balance1"/>
    <dgm:cxn modelId="{08F3132B-F460-4406-8FBD-8E34DB009E09}" type="presParOf" srcId="{83680167-9E52-4CE1-9385-47CD9E9E4C63}" destId="{6156CEF2-25BF-4E12-B4B9-74706634CC7F}" srcOrd="4" destOrd="0" presId="urn:microsoft.com/office/officeart/2005/8/layout/balance1"/>
    <dgm:cxn modelId="{2B446D83-3CAA-4AF1-8B66-66065FB2C6E5}" type="presParOf" srcId="{83680167-9E52-4CE1-9385-47CD9E9E4C63}" destId="{42AF552F-534A-4F70-941E-62B91ABB3F0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0EFD66-9983-4E33-874D-61509C47994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10C0A6A-7C7D-4DE3-B6CD-4BDE9134E4A9}">
      <dgm:prSet phldrT="[Texto]"/>
      <dgm:spPr/>
      <dgm:t>
        <a:bodyPr/>
        <a:lstStyle/>
        <a:p>
          <a:pPr algn="l"/>
          <a:r>
            <a:rPr lang="es-ES" dirty="0">
              <a:solidFill>
                <a:schemeClr val="tx1"/>
              </a:solidFill>
            </a:rPr>
            <a:t>(A-P) + Donación</a:t>
          </a:r>
        </a:p>
      </dgm:t>
    </dgm:pt>
    <dgm:pt modelId="{99EEAF42-3CA9-46D3-BF5B-0F348004A010}" type="parTrans" cxnId="{935D175F-9853-413A-AB6C-27AC74E6829B}">
      <dgm:prSet/>
      <dgm:spPr/>
      <dgm:t>
        <a:bodyPr/>
        <a:lstStyle/>
        <a:p>
          <a:endParaRPr lang="es-ES"/>
        </a:p>
      </dgm:t>
    </dgm:pt>
    <dgm:pt modelId="{79EE9A66-C7F7-40A5-9120-1B465C63790E}" type="sibTrans" cxnId="{935D175F-9853-413A-AB6C-27AC74E6829B}">
      <dgm:prSet/>
      <dgm:spPr/>
      <dgm:t>
        <a:bodyPr/>
        <a:lstStyle/>
        <a:p>
          <a:endParaRPr lang="es-ES"/>
        </a:p>
      </dgm:t>
    </dgm:pt>
    <dgm:pt modelId="{D44A2D63-F16E-4CB9-BF8C-6FE45E050873}">
      <dgm:prSet phldrT="[Texto]"/>
      <dgm:spPr/>
      <dgm:t>
        <a:bodyPr/>
        <a:lstStyle/>
        <a:p>
          <a:r>
            <a:rPr lang="es-ES" dirty="0"/>
            <a:t>(Activo – Pasivo)</a:t>
          </a:r>
        </a:p>
      </dgm:t>
    </dgm:pt>
    <dgm:pt modelId="{F27A859E-0A5A-438E-A3ED-8B0F5A585972}" type="parTrans" cxnId="{CBCEE738-2329-473D-A6C0-98DF285F6CFE}">
      <dgm:prSet/>
      <dgm:spPr/>
      <dgm:t>
        <a:bodyPr/>
        <a:lstStyle/>
        <a:p>
          <a:endParaRPr lang="es-ES"/>
        </a:p>
      </dgm:t>
    </dgm:pt>
    <dgm:pt modelId="{D256FB4B-3382-45FA-9087-1781A584617A}" type="sibTrans" cxnId="{CBCEE738-2329-473D-A6C0-98DF285F6CFE}">
      <dgm:prSet/>
      <dgm:spPr/>
      <dgm:t>
        <a:bodyPr/>
        <a:lstStyle/>
        <a:p>
          <a:endParaRPr lang="es-ES"/>
        </a:p>
      </dgm:t>
    </dgm:pt>
    <dgm:pt modelId="{AD46DCC6-CEF4-45C7-B300-7D412D4A2CA3}">
      <dgm:prSet phldrT="[Texto]"/>
      <dgm:spPr/>
      <dgm:t>
        <a:bodyPr/>
        <a:lstStyle/>
        <a:p>
          <a:r>
            <a:rPr lang="es-ES" dirty="0"/>
            <a:t>(A-P) + Donación + lo que no reclamaron</a:t>
          </a:r>
        </a:p>
      </dgm:t>
    </dgm:pt>
    <dgm:pt modelId="{DF86D65A-1E8F-4909-9D5D-CC457C6FCCEF}" type="parTrans" cxnId="{595E2B5B-64CD-49AC-86BA-A157C452F317}">
      <dgm:prSet/>
      <dgm:spPr/>
      <dgm:t>
        <a:bodyPr/>
        <a:lstStyle/>
        <a:p>
          <a:endParaRPr lang="es-ES"/>
        </a:p>
      </dgm:t>
    </dgm:pt>
    <dgm:pt modelId="{C76836C9-90A4-4F33-AACF-CD4B25D1481C}" type="sibTrans" cxnId="{595E2B5B-64CD-49AC-86BA-A157C452F317}">
      <dgm:prSet/>
      <dgm:spPr/>
      <dgm:t>
        <a:bodyPr/>
        <a:lstStyle/>
        <a:p>
          <a:endParaRPr lang="es-ES"/>
        </a:p>
      </dgm:t>
    </dgm:pt>
    <dgm:pt modelId="{3C6DFDED-7941-4B99-96C0-C3C48F076512}" type="pres">
      <dgm:prSet presAssocID="{6E0EFD66-9983-4E33-874D-61509C47994A}" presName="Name0" presStyleCnt="0">
        <dgm:presLayoutVars>
          <dgm:dir/>
          <dgm:resizeHandles val="exact"/>
        </dgm:presLayoutVars>
      </dgm:prSet>
      <dgm:spPr/>
    </dgm:pt>
    <dgm:pt modelId="{1A0104EE-41F3-4CBD-B983-A3915DB25EA7}" type="pres">
      <dgm:prSet presAssocID="{D10C0A6A-7C7D-4DE3-B6CD-4BDE9134E4A9}" presName="composite" presStyleCnt="0"/>
      <dgm:spPr/>
    </dgm:pt>
    <dgm:pt modelId="{D3E57503-E23F-499F-9F3B-C85AC097B5DF}" type="pres">
      <dgm:prSet presAssocID="{D10C0A6A-7C7D-4DE3-B6CD-4BDE9134E4A9}" presName="rect1" presStyleLbl="trAlignAcc1" presStyleIdx="0" presStyleCnt="3">
        <dgm:presLayoutVars>
          <dgm:bulletEnabled val="1"/>
        </dgm:presLayoutVars>
      </dgm:prSet>
      <dgm:spPr/>
    </dgm:pt>
    <dgm:pt modelId="{16169EFE-9269-44F0-A5FF-233F057FAB86}" type="pres">
      <dgm:prSet presAssocID="{D10C0A6A-7C7D-4DE3-B6CD-4BDE9134E4A9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64E6455-CF3A-43D6-9C28-47C6B25ABF33}" type="pres">
      <dgm:prSet presAssocID="{79EE9A66-C7F7-40A5-9120-1B465C63790E}" presName="sibTrans" presStyleCnt="0"/>
      <dgm:spPr/>
    </dgm:pt>
    <dgm:pt modelId="{9DF59231-D1FF-4F6D-9598-945ADF1B06E7}" type="pres">
      <dgm:prSet presAssocID="{D44A2D63-F16E-4CB9-BF8C-6FE45E050873}" presName="composite" presStyleCnt="0"/>
      <dgm:spPr/>
    </dgm:pt>
    <dgm:pt modelId="{D0B08AD4-02A1-4F9C-BB89-66E2EA0E5056}" type="pres">
      <dgm:prSet presAssocID="{D44A2D63-F16E-4CB9-BF8C-6FE45E050873}" presName="rect1" presStyleLbl="trAlignAcc1" presStyleIdx="1" presStyleCnt="3">
        <dgm:presLayoutVars>
          <dgm:bulletEnabled val="1"/>
        </dgm:presLayoutVars>
      </dgm:prSet>
      <dgm:spPr/>
    </dgm:pt>
    <dgm:pt modelId="{828BD039-2403-49AE-B18B-D49BDFF5833B}" type="pres">
      <dgm:prSet presAssocID="{D44A2D63-F16E-4CB9-BF8C-6FE45E050873}" presName="rect2" presStyleLbl="fgImgPlace1" presStyleIdx="1" presStyleCnt="3" custScaleY="97559" custLinFactNeighborX="11174" custLinFactNeighborY="-3239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42111820-0F61-49AA-AD4B-08D5359D942C}" type="pres">
      <dgm:prSet presAssocID="{D256FB4B-3382-45FA-9087-1781A584617A}" presName="sibTrans" presStyleCnt="0"/>
      <dgm:spPr/>
    </dgm:pt>
    <dgm:pt modelId="{4826AFAA-CE53-441E-BBC5-0854BB00781B}" type="pres">
      <dgm:prSet presAssocID="{AD46DCC6-CEF4-45C7-B300-7D412D4A2CA3}" presName="composite" presStyleCnt="0"/>
      <dgm:spPr/>
    </dgm:pt>
    <dgm:pt modelId="{5E96E88F-1F80-4253-991D-5DF2D80181D7}" type="pres">
      <dgm:prSet presAssocID="{AD46DCC6-CEF4-45C7-B300-7D412D4A2CA3}" presName="rect1" presStyleLbl="trAlignAcc1" presStyleIdx="2" presStyleCnt="3">
        <dgm:presLayoutVars>
          <dgm:bulletEnabled val="1"/>
        </dgm:presLayoutVars>
      </dgm:prSet>
      <dgm:spPr/>
    </dgm:pt>
    <dgm:pt modelId="{2D5C5ABE-48D1-4B00-8FBF-5A80D65C47FB}" type="pres">
      <dgm:prSet presAssocID="{AD46DCC6-CEF4-45C7-B300-7D412D4A2CA3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9DB8881A-4C52-43F3-8A1E-2DB251780854}" type="presOf" srcId="{D44A2D63-F16E-4CB9-BF8C-6FE45E050873}" destId="{D0B08AD4-02A1-4F9C-BB89-66E2EA0E5056}" srcOrd="0" destOrd="0" presId="urn:microsoft.com/office/officeart/2008/layout/PictureStrips"/>
    <dgm:cxn modelId="{CBCEE738-2329-473D-A6C0-98DF285F6CFE}" srcId="{6E0EFD66-9983-4E33-874D-61509C47994A}" destId="{D44A2D63-F16E-4CB9-BF8C-6FE45E050873}" srcOrd="1" destOrd="0" parTransId="{F27A859E-0A5A-438E-A3ED-8B0F5A585972}" sibTransId="{D256FB4B-3382-45FA-9087-1781A584617A}"/>
    <dgm:cxn modelId="{595E2B5B-64CD-49AC-86BA-A157C452F317}" srcId="{6E0EFD66-9983-4E33-874D-61509C47994A}" destId="{AD46DCC6-CEF4-45C7-B300-7D412D4A2CA3}" srcOrd="2" destOrd="0" parTransId="{DF86D65A-1E8F-4909-9D5D-CC457C6FCCEF}" sibTransId="{C76836C9-90A4-4F33-AACF-CD4B25D1481C}"/>
    <dgm:cxn modelId="{935D175F-9853-413A-AB6C-27AC74E6829B}" srcId="{6E0EFD66-9983-4E33-874D-61509C47994A}" destId="{D10C0A6A-7C7D-4DE3-B6CD-4BDE9134E4A9}" srcOrd="0" destOrd="0" parTransId="{99EEAF42-3CA9-46D3-BF5B-0F348004A010}" sibTransId="{79EE9A66-C7F7-40A5-9120-1B465C63790E}"/>
    <dgm:cxn modelId="{2F6E2168-84FB-40EA-8F8F-1364C49E8730}" type="presOf" srcId="{D10C0A6A-7C7D-4DE3-B6CD-4BDE9134E4A9}" destId="{D3E57503-E23F-499F-9F3B-C85AC097B5DF}" srcOrd="0" destOrd="0" presId="urn:microsoft.com/office/officeart/2008/layout/PictureStrips"/>
    <dgm:cxn modelId="{35B3614B-92BB-4B18-80DE-6DF7EE355CF0}" type="presOf" srcId="{6E0EFD66-9983-4E33-874D-61509C47994A}" destId="{3C6DFDED-7941-4B99-96C0-C3C48F076512}" srcOrd="0" destOrd="0" presId="urn:microsoft.com/office/officeart/2008/layout/PictureStrips"/>
    <dgm:cxn modelId="{AE57A9E0-B6AA-48DE-803F-3CCD434AD61E}" type="presOf" srcId="{AD46DCC6-CEF4-45C7-B300-7D412D4A2CA3}" destId="{5E96E88F-1F80-4253-991D-5DF2D80181D7}" srcOrd="0" destOrd="0" presId="urn:microsoft.com/office/officeart/2008/layout/PictureStrips"/>
    <dgm:cxn modelId="{F2EB31A1-A691-4439-9CCF-A5928427934C}" type="presParOf" srcId="{3C6DFDED-7941-4B99-96C0-C3C48F076512}" destId="{1A0104EE-41F3-4CBD-B983-A3915DB25EA7}" srcOrd="0" destOrd="0" presId="urn:microsoft.com/office/officeart/2008/layout/PictureStrips"/>
    <dgm:cxn modelId="{A401F0DC-5948-49EC-BF39-A745AEAEB6FE}" type="presParOf" srcId="{1A0104EE-41F3-4CBD-B983-A3915DB25EA7}" destId="{D3E57503-E23F-499F-9F3B-C85AC097B5DF}" srcOrd="0" destOrd="0" presId="urn:microsoft.com/office/officeart/2008/layout/PictureStrips"/>
    <dgm:cxn modelId="{0E1A7A87-D624-403B-B642-7502592F3A8E}" type="presParOf" srcId="{1A0104EE-41F3-4CBD-B983-A3915DB25EA7}" destId="{16169EFE-9269-44F0-A5FF-233F057FAB86}" srcOrd="1" destOrd="0" presId="urn:microsoft.com/office/officeart/2008/layout/PictureStrips"/>
    <dgm:cxn modelId="{E906B9C5-98D5-404C-8975-426BCBD94F79}" type="presParOf" srcId="{3C6DFDED-7941-4B99-96C0-C3C48F076512}" destId="{164E6455-CF3A-43D6-9C28-47C6B25ABF33}" srcOrd="1" destOrd="0" presId="urn:microsoft.com/office/officeart/2008/layout/PictureStrips"/>
    <dgm:cxn modelId="{99B2D3C6-57EF-470E-9FCD-FA68A9FDCC99}" type="presParOf" srcId="{3C6DFDED-7941-4B99-96C0-C3C48F076512}" destId="{9DF59231-D1FF-4F6D-9598-945ADF1B06E7}" srcOrd="2" destOrd="0" presId="urn:microsoft.com/office/officeart/2008/layout/PictureStrips"/>
    <dgm:cxn modelId="{3CFFC9E1-1A13-4FDC-A9E3-777B747EE6F3}" type="presParOf" srcId="{9DF59231-D1FF-4F6D-9598-945ADF1B06E7}" destId="{D0B08AD4-02A1-4F9C-BB89-66E2EA0E5056}" srcOrd="0" destOrd="0" presId="urn:microsoft.com/office/officeart/2008/layout/PictureStrips"/>
    <dgm:cxn modelId="{0F230A1F-185D-426E-87AD-F6B8144A29BF}" type="presParOf" srcId="{9DF59231-D1FF-4F6D-9598-945ADF1B06E7}" destId="{828BD039-2403-49AE-B18B-D49BDFF5833B}" srcOrd="1" destOrd="0" presId="urn:microsoft.com/office/officeart/2008/layout/PictureStrips"/>
    <dgm:cxn modelId="{D8ECC117-7296-4991-8CE7-51F4F28F3BBB}" type="presParOf" srcId="{3C6DFDED-7941-4B99-96C0-C3C48F076512}" destId="{42111820-0F61-49AA-AD4B-08D5359D942C}" srcOrd="3" destOrd="0" presId="urn:microsoft.com/office/officeart/2008/layout/PictureStrips"/>
    <dgm:cxn modelId="{18B8DE7A-8C51-41FA-A2F9-2B280EFD74F3}" type="presParOf" srcId="{3C6DFDED-7941-4B99-96C0-C3C48F076512}" destId="{4826AFAA-CE53-441E-BBC5-0854BB00781B}" srcOrd="4" destOrd="0" presId="urn:microsoft.com/office/officeart/2008/layout/PictureStrips"/>
    <dgm:cxn modelId="{472344D4-4B5F-4E3F-BA53-7C72D2586295}" type="presParOf" srcId="{4826AFAA-CE53-441E-BBC5-0854BB00781B}" destId="{5E96E88F-1F80-4253-991D-5DF2D80181D7}" srcOrd="0" destOrd="0" presId="urn:microsoft.com/office/officeart/2008/layout/PictureStrips"/>
    <dgm:cxn modelId="{9D861D12-AAA0-4EBE-83E2-DE10B515C03B}" type="presParOf" srcId="{4826AFAA-CE53-441E-BBC5-0854BB00781B}" destId="{2D5C5ABE-48D1-4B00-8FBF-5A80D65C47F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C04965-832C-4A00-B17D-D06B6264F0E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0B102BB-4E1D-44D5-A6B9-2CAF758A9D7D}">
      <dgm:prSet phldrT="[Texto]"/>
      <dgm:spPr/>
      <dgm:t>
        <a:bodyPr/>
        <a:lstStyle/>
        <a:p>
          <a:r>
            <a:rPr lang="es-ES" dirty="0"/>
            <a:t>Deudas </a:t>
          </a:r>
        </a:p>
      </dgm:t>
    </dgm:pt>
    <dgm:pt modelId="{1CC4C037-A746-42DC-8B8F-C910A0675BCB}" type="parTrans" cxnId="{48F31954-2C70-4D79-8A13-121EF9E2D1E8}">
      <dgm:prSet/>
      <dgm:spPr/>
      <dgm:t>
        <a:bodyPr/>
        <a:lstStyle/>
        <a:p>
          <a:endParaRPr lang="es-ES"/>
        </a:p>
      </dgm:t>
    </dgm:pt>
    <dgm:pt modelId="{3735556F-BB76-4FB0-91E7-5026AC3D68B0}" type="sibTrans" cxnId="{48F31954-2C70-4D79-8A13-121EF9E2D1E8}">
      <dgm:prSet/>
      <dgm:spPr/>
      <dgm:t>
        <a:bodyPr/>
        <a:lstStyle/>
        <a:p>
          <a:endParaRPr lang="es-ES"/>
        </a:p>
      </dgm:t>
    </dgm:pt>
    <dgm:pt modelId="{1468B127-63AF-4DFD-A08C-1CECACB46160}">
      <dgm:prSet phldrT="[Texto]"/>
      <dgm:spPr/>
      <dgm:t>
        <a:bodyPr/>
        <a:lstStyle/>
        <a:p>
          <a:r>
            <a:rPr lang="es-ES" dirty="0"/>
            <a:t>Pagadas con los bienes relictos</a:t>
          </a:r>
        </a:p>
      </dgm:t>
    </dgm:pt>
    <dgm:pt modelId="{BD263EC7-E19D-489F-95EA-E10AC52FB83B}" type="parTrans" cxnId="{650AAF51-8215-4877-B014-17815A8C3E56}">
      <dgm:prSet/>
      <dgm:spPr/>
      <dgm:t>
        <a:bodyPr/>
        <a:lstStyle/>
        <a:p>
          <a:endParaRPr lang="es-ES"/>
        </a:p>
      </dgm:t>
    </dgm:pt>
    <dgm:pt modelId="{D9069EE9-106C-4A23-9FD2-6F4EC94C71FA}" type="sibTrans" cxnId="{650AAF51-8215-4877-B014-17815A8C3E56}">
      <dgm:prSet/>
      <dgm:spPr/>
      <dgm:t>
        <a:bodyPr/>
        <a:lstStyle/>
        <a:p>
          <a:endParaRPr lang="es-ES"/>
        </a:p>
      </dgm:t>
    </dgm:pt>
    <dgm:pt modelId="{2B52A90A-E942-4635-A4F3-68A279991BC1}">
      <dgm:prSet phldrT="[Texto]"/>
      <dgm:spPr/>
      <dgm:t>
        <a:bodyPr/>
        <a:lstStyle/>
        <a:p>
          <a:r>
            <a:rPr lang="es-ES" dirty="0"/>
            <a:t>Cada heredero responde en proporción a su participación teórica en la herencia</a:t>
          </a:r>
        </a:p>
      </dgm:t>
    </dgm:pt>
    <dgm:pt modelId="{1AE185F2-68AB-426D-8CBB-C757646D44B0}" type="parTrans" cxnId="{902CA555-E725-43AA-B2E8-22897020C77A}">
      <dgm:prSet/>
      <dgm:spPr/>
      <dgm:t>
        <a:bodyPr/>
        <a:lstStyle/>
        <a:p>
          <a:endParaRPr lang="es-ES"/>
        </a:p>
      </dgm:t>
    </dgm:pt>
    <dgm:pt modelId="{14115530-F2CD-4100-8FF4-16BC50E12408}" type="sibTrans" cxnId="{902CA555-E725-43AA-B2E8-22897020C77A}">
      <dgm:prSet/>
      <dgm:spPr/>
      <dgm:t>
        <a:bodyPr/>
        <a:lstStyle/>
        <a:p>
          <a:endParaRPr lang="es-ES"/>
        </a:p>
      </dgm:t>
    </dgm:pt>
    <dgm:pt modelId="{6ECE9515-335F-45A8-A423-1168FC431D7C}">
      <dgm:prSet phldrT="[Texto]"/>
      <dgm:spPr/>
      <dgm:t>
        <a:bodyPr/>
        <a:lstStyle/>
        <a:p>
          <a:r>
            <a:rPr lang="es-ES" dirty="0"/>
            <a:t>No altera la responsabilidad ante terceros</a:t>
          </a:r>
        </a:p>
      </dgm:t>
    </dgm:pt>
    <dgm:pt modelId="{174A97D7-16CB-44E5-8C63-B483492631BD}" type="parTrans" cxnId="{77D52BCA-81D0-4AF5-8756-83F1C6786730}">
      <dgm:prSet/>
      <dgm:spPr/>
      <dgm:t>
        <a:bodyPr/>
        <a:lstStyle/>
        <a:p>
          <a:endParaRPr lang="es-ES"/>
        </a:p>
      </dgm:t>
    </dgm:pt>
    <dgm:pt modelId="{26F36B76-F393-4762-85E6-A461F02438D9}" type="sibTrans" cxnId="{77D52BCA-81D0-4AF5-8756-83F1C6786730}">
      <dgm:prSet/>
      <dgm:spPr/>
      <dgm:t>
        <a:bodyPr/>
        <a:lstStyle/>
        <a:p>
          <a:endParaRPr lang="es-ES"/>
        </a:p>
      </dgm:t>
    </dgm:pt>
    <dgm:pt modelId="{31081F2D-1F4F-4489-B1ED-FB82B5F6788F}">
      <dgm:prSet phldrT="[Texto]"/>
      <dgm:spPr/>
      <dgm:t>
        <a:bodyPr/>
        <a:lstStyle/>
        <a:p>
          <a:r>
            <a:rPr lang="es-ES" dirty="0"/>
            <a:t>Cargas </a:t>
          </a:r>
        </a:p>
      </dgm:t>
    </dgm:pt>
    <dgm:pt modelId="{29E1737A-CEB1-4376-828A-7BBB1CEC05D5}" type="parTrans" cxnId="{ED46657D-B1ED-4C59-9CDB-F9FDBAB09A90}">
      <dgm:prSet/>
      <dgm:spPr/>
      <dgm:t>
        <a:bodyPr/>
        <a:lstStyle/>
        <a:p>
          <a:endParaRPr lang="es-ES"/>
        </a:p>
      </dgm:t>
    </dgm:pt>
    <dgm:pt modelId="{E1854DA0-352B-42BD-B8D8-DFB5918DE643}" type="sibTrans" cxnId="{ED46657D-B1ED-4C59-9CDB-F9FDBAB09A90}">
      <dgm:prSet/>
      <dgm:spPr/>
      <dgm:t>
        <a:bodyPr/>
        <a:lstStyle/>
        <a:p>
          <a:endParaRPr lang="es-ES"/>
        </a:p>
      </dgm:t>
    </dgm:pt>
    <dgm:pt modelId="{6AF6BB53-B5FD-4BBE-AE57-9C2AB5E7CFDE}">
      <dgm:prSet phldrT="[Texto]"/>
      <dgm:spPr/>
      <dgm:t>
        <a:bodyPr/>
        <a:lstStyle/>
        <a:p>
          <a:r>
            <a:rPr lang="es-ES" dirty="0"/>
            <a:t>No son computadas para determinar el </a:t>
          </a:r>
          <a:r>
            <a:rPr lang="es-ES" dirty="0" err="1"/>
            <a:t>relictum</a:t>
          </a:r>
          <a:r>
            <a:rPr lang="es-ES" dirty="0"/>
            <a:t> neto</a:t>
          </a:r>
        </a:p>
      </dgm:t>
    </dgm:pt>
    <dgm:pt modelId="{AC6F870D-A96F-4099-8168-1F14C224D45A}" type="parTrans" cxnId="{B0B34777-164C-498E-8E47-8C232109BDF7}">
      <dgm:prSet/>
      <dgm:spPr/>
      <dgm:t>
        <a:bodyPr/>
        <a:lstStyle/>
        <a:p>
          <a:endParaRPr lang="es-ES"/>
        </a:p>
      </dgm:t>
    </dgm:pt>
    <dgm:pt modelId="{4698270B-6CC8-4799-A134-35E281A9D3F3}" type="sibTrans" cxnId="{B0B34777-164C-498E-8E47-8C232109BDF7}">
      <dgm:prSet/>
      <dgm:spPr/>
      <dgm:t>
        <a:bodyPr/>
        <a:lstStyle/>
        <a:p>
          <a:endParaRPr lang="es-ES"/>
        </a:p>
      </dgm:t>
    </dgm:pt>
    <dgm:pt modelId="{B35F44DB-0ED1-4ED0-8DFF-BAFD691ECC70}">
      <dgm:prSet phldrT="[Texto]"/>
      <dgm:spPr/>
      <dgm:t>
        <a:bodyPr/>
        <a:lstStyle/>
        <a:p>
          <a:r>
            <a:rPr lang="es-ES" dirty="0"/>
            <a:t>Deben ser pagadas una vez determinada la masa a efectos de la colación</a:t>
          </a:r>
        </a:p>
      </dgm:t>
    </dgm:pt>
    <dgm:pt modelId="{DEF0BF54-0238-4900-B7AB-02C8EDE6BDF9}" type="parTrans" cxnId="{FD63123F-8368-43F0-A009-440475EF18CE}">
      <dgm:prSet/>
      <dgm:spPr/>
      <dgm:t>
        <a:bodyPr/>
        <a:lstStyle/>
        <a:p>
          <a:endParaRPr lang="es-ES"/>
        </a:p>
      </dgm:t>
    </dgm:pt>
    <dgm:pt modelId="{0FA8D815-D7BE-4B5A-A6A0-ECCCC44793B5}" type="sibTrans" cxnId="{FD63123F-8368-43F0-A009-440475EF18CE}">
      <dgm:prSet/>
      <dgm:spPr/>
      <dgm:t>
        <a:bodyPr/>
        <a:lstStyle/>
        <a:p>
          <a:endParaRPr lang="es-ES"/>
        </a:p>
      </dgm:t>
    </dgm:pt>
    <dgm:pt modelId="{9A58AAC7-2CFA-45D2-979C-ACD42BB8320A}">
      <dgm:prSet phldrT="[Texto]"/>
      <dgm:spPr/>
      <dgm:t>
        <a:bodyPr/>
        <a:lstStyle/>
        <a:p>
          <a:r>
            <a:rPr lang="es-ES" dirty="0"/>
            <a:t>Se pagan en proporción a la cuota que le corresponde a cada uno de ellos en la partición</a:t>
          </a:r>
        </a:p>
      </dgm:t>
    </dgm:pt>
    <dgm:pt modelId="{BB91C87A-B1C2-47FC-877C-9AF591D9F008}" type="parTrans" cxnId="{FB10D389-F723-451D-8FAA-2F40FF27383E}">
      <dgm:prSet/>
      <dgm:spPr/>
      <dgm:t>
        <a:bodyPr/>
        <a:lstStyle/>
        <a:p>
          <a:endParaRPr lang="es-ES"/>
        </a:p>
      </dgm:t>
    </dgm:pt>
    <dgm:pt modelId="{1E40A361-1E88-4AD7-BF02-15C15F08D6E2}" type="sibTrans" cxnId="{FB10D389-F723-451D-8FAA-2F40FF27383E}">
      <dgm:prSet/>
      <dgm:spPr/>
      <dgm:t>
        <a:bodyPr/>
        <a:lstStyle/>
        <a:p>
          <a:endParaRPr lang="es-ES"/>
        </a:p>
      </dgm:t>
    </dgm:pt>
    <dgm:pt modelId="{5594141C-F0AB-4311-9EEE-53227A3CC938}">
      <dgm:prSet phldrT="[Texto]"/>
      <dgm:spPr/>
      <dgm:t>
        <a:bodyPr/>
        <a:lstStyle/>
        <a:p>
          <a:r>
            <a:rPr lang="es-ES" dirty="0"/>
            <a:t>El heredero no está obligado a pagar las deudas con los bienes colacionables</a:t>
          </a:r>
        </a:p>
      </dgm:t>
    </dgm:pt>
    <dgm:pt modelId="{837F7F27-6922-41A9-8FB1-D395AAFE015C}" type="parTrans" cxnId="{3D8A6E3A-A814-44FF-9D88-E2D2BD48C925}">
      <dgm:prSet/>
      <dgm:spPr/>
      <dgm:t>
        <a:bodyPr/>
        <a:lstStyle/>
        <a:p>
          <a:endParaRPr lang="es-ES"/>
        </a:p>
      </dgm:t>
    </dgm:pt>
    <dgm:pt modelId="{ED26591C-C3B0-4B4E-8081-C0113054C9E2}" type="sibTrans" cxnId="{3D8A6E3A-A814-44FF-9D88-E2D2BD48C925}">
      <dgm:prSet/>
      <dgm:spPr/>
      <dgm:t>
        <a:bodyPr/>
        <a:lstStyle/>
        <a:p>
          <a:endParaRPr lang="es-ES"/>
        </a:p>
      </dgm:t>
    </dgm:pt>
    <dgm:pt modelId="{67D640C1-8B0C-450F-B785-093BC1F1DB84}">
      <dgm:prSet phldrT="[Texto]"/>
      <dgm:spPr/>
      <dgm:t>
        <a:bodyPr/>
        <a:lstStyle/>
        <a:p>
          <a:r>
            <a:rPr lang="es-ES" dirty="0"/>
            <a:t>El heredero no está obligado a pagar las cargas con los bienes colacionables</a:t>
          </a:r>
        </a:p>
      </dgm:t>
    </dgm:pt>
    <dgm:pt modelId="{008CA4A6-826F-4EC1-A556-A7E7E4940C69}" type="parTrans" cxnId="{987E1D48-41F8-4A22-98EB-4C453C310BD7}">
      <dgm:prSet/>
      <dgm:spPr/>
      <dgm:t>
        <a:bodyPr/>
        <a:lstStyle/>
        <a:p>
          <a:endParaRPr lang="es-ES"/>
        </a:p>
      </dgm:t>
    </dgm:pt>
    <dgm:pt modelId="{48A0EF72-68B4-4CFF-8600-DB27918FEA7F}" type="sibTrans" cxnId="{987E1D48-41F8-4A22-98EB-4C453C310BD7}">
      <dgm:prSet/>
      <dgm:spPr/>
      <dgm:t>
        <a:bodyPr/>
        <a:lstStyle/>
        <a:p>
          <a:endParaRPr lang="es-ES"/>
        </a:p>
      </dgm:t>
    </dgm:pt>
    <dgm:pt modelId="{0F87EF8F-EAD7-4F13-A335-9FBB5B8BB5E7}" type="pres">
      <dgm:prSet presAssocID="{FCC04965-832C-4A00-B17D-D06B6264F0EB}" presName="layout" presStyleCnt="0">
        <dgm:presLayoutVars>
          <dgm:chMax/>
          <dgm:chPref/>
          <dgm:dir/>
          <dgm:resizeHandles/>
        </dgm:presLayoutVars>
      </dgm:prSet>
      <dgm:spPr/>
    </dgm:pt>
    <dgm:pt modelId="{5A53CBE7-8069-4D91-8289-7D1C863B7633}" type="pres">
      <dgm:prSet presAssocID="{80B102BB-4E1D-44D5-A6B9-2CAF758A9D7D}" presName="root" presStyleCnt="0">
        <dgm:presLayoutVars>
          <dgm:chMax/>
          <dgm:chPref/>
        </dgm:presLayoutVars>
      </dgm:prSet>
      <dgm:spPr/>
    </dgm:pt>
    <dgm:pt modelId="{4B929D2F-E876-46A0-A3DD-23FA714305DD}" type="pres">
      <dgm:prSet presAssocID="{80B102BB-4E1D-44D5-A6B9-2CAF758A9D7D}" presName="rootComposite" presStyleCnt="0">
        <dgm:presLayoutVars/>
      </dgm:prSet>
      <dgm:spPr/>
    </dgm:pt>
    <dgm:pt modelId="{1C53CA7C-2E2F-4355-9F08-79413ADAAFE2}" type="pres">
      <dgm:prSet presAssocID="{80B102BB-4E1D-44D5-A6B9-2CAF758A9D7D}" presName="ParentAccent" presStyleLbl="alignNode1" presStyleIdx="0" presStyleCnt="2"/>
      <dgm:spPr/>
    </dgm:pt>
    <dgm:pt modelId="{27E77993-DB07-4A7A-A7A6-5B722CA699F9}" type="pres">
      <dgm:prSet presAssocID="{80B102BB-4E1D-44D5-A6B9-2CAF758A9D7D}" presName="ParentSmallAccent" presStyleLbl="fgAcc1" presStyleIdx="0" presStyleCnt="2"/>
      <dgm:spPr/>
    </dgm:pt>
    <dgm:pt modelId="{31820BFB-18AF-446E-9502-8FD118012702}" type="pres">
      <dgm:prSet presAssocID="{80B102BB-4E1D-44D5-A6B9-2CAF758A9D7D}" presName="Parent" presStyleLbl="revTx" presStyleIdx="0" presStyleCnt="10">
        <dgm:presLayoutVars>
          <dgm:chMax/>
          <dgm:chPref val="4"/>
          <dgm:bulletEnabled val="1"/>
        </dgm:presLayoutVars>
      </dgm:prSet>
      <dgm:spPr/>
    </dgm:pt>
    <dgm:pt modelId="{8093CEB1-69B9-48B6-A04B-7ED66DDC4F0E}" type="pres">
      <dgm:prSet presAssocID="{80B102BB-4E1D-44D5-A6B9-2CAF758A9D7D}" presName="childShape" presStyleCnt="0">
        <dgm:presLayoutVars>
          <dgm:chMax val="0"/>
          <dgm:chPref val="0"/>
        </dgm:presLayoutVars>
      </dgm:prSet>
      <dgm:spPr/>
    </dgm:pt>
    <dgm:pt modelId="{DD1B6CEB-0523-4AAC-9D57-A3804FEAFFE2}" type="pres">
      <dgm:prSet presAssocID="{1468B127-63AF-4DFD-A08C-1CECACB46160}" presName="childComposite" presStyleCnt="0">
        <dgm:presLayoutVars>
          <dgm:chMax val="0"/>
          <dgm:chPref val="0"/>
        </dgm:presLayoutVars>
      </dgm:prSet>
      <dgm:spPr/>
    </dgm:pt>
    <dgm:pt modelId="{86352948-12D0-45CB-BF77-1420C2DC0491}" type="pres">
      <dgm:prSet presAssocID="{1468B127-63AF-4DFD-A08C-1CECACB46160}" presName="ChildAccent" presStyleLbl="solidFgAcc1" presStyleIdx="0" presStyleCnt="8"/>
      <dgm:spPr/>
    </dgm:pt>
    <dgm:pt modelId="{57F2220C-0321-4586-A351-97114AEA0530}" type="pres">
      <dgm:prSet presAssocID="{1468B127-63AF-4DFD-A08C-1CECACB46160}" presName="Child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AC776A1E-69FB-4930-A524-5B2941103FA5}" type="pres">
      <dgm:prSet presAssocID="{2B52A90A-E942-4635-A4F3-68A279991BC1}" presName="childComposite" presStyleCnt="0">
        <dgm:presLayoutVars>
          <dgm:chMax val="0"/>
          <dgm:chPref val="0"/>
        </dgm:presLayoutVars>
      </dgm:prSet>
      <dgm:spPr/>
    </dgm:pt>
    <dgm:pt modelId="{9AFEC163-F418-4CFB-AD9D-EAD9071011C2}" type="pres">
      <dgm:prSet presAssocID="{2B52A90A-E942-4635-A4F3-68A279991BC1}" presName="ChildAccent" presStyleLbl="solidFgAcc1" presStyleIdx="1" presStyleCnt="8"/>
      <dgm:spPr/>
    </dgm:pt>
    <dgm:pt modelId="{C39E7B83-9C69-42CC-A259-A2A51CE0CF09}" type="pres">
      <dgm:prSet presAssocID="{2B52A90A-E942-4635-A4F3-68A279991BC1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A3046C18-6ABD-4401-AD2A-C80A67686129}" type="pres">
      <dgm:prSet presAssocID="{6ECE9515-335F-45A8-A423-1168FC431D7C}" presName="childComposite" presStyleCnt="0">
        <dgm:presLayoutVars>
          <dgm:chMax val="0"/>
          <dgm:chPref val="0"/>
        </dgm:presLayoutVars>
      </dgm:prSet>
      <dgm:spPr/>
    </dgm:pt>
    <dgm:pt modelId="{9C63FF77-E595-43FC-893B-1AA818A9969C}" type="pres">
      <dgm:prSet presAssocID="{6ECE9515-335F-45A8-A423-1168FC431D7C}" presName="ChildAccent" presStyleLbl="solidFgAcc1" presStyleIdx="2" presStyleCnt="8"/>
      <dgm:spPr/>
    </dgm:pt>
    <dgm:pt modelId="{AABA4955-A96E-41A9-AB07-45583D3FD43D}" type="pres">
      <dgm:prSet presAssocID="{6ECE9515-335F-45A8-A423-1168FC431D7C}" presName="Child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557EAB43-640B-4EA6-8CBC-A722E81C84D9}" type="pres">
      <dgm:prSet presAssocID="{5594141C-F0AB-4311-9EEE-53227A3CC938}" presName="childComposite" presStyleCnt="0">
        <dgm:presLayoutVars>
          <dgm:chMax val="0"/>
          <dgm:chPref val="0"/>
        </dgm:presLayoutVars>
      </dgm:prSet>
      <dgm:spPr/>
    </dgm:pt>
    <dgm:pt modelId="{01F404DD-A56A-4AE8-A4C2-AAB94086B91D}" type="pres">
      <dgm:prSet presAssocID="{5594141C-F0AB-4311-9EEE-53227A3CC938}" presName="ChildAccent" presStyleLbl="solidFgAcc1" presStyleIdx="3" presStyleCnt="8"/>
      <dgm:spPr/>
    </dgm:pt>
    <dgm:pt modelId="{4B291641-B272-4FB0-B8E7-E6E108B815E7}" type="pres">
      <dgm:prSet presAssocID="{5594141C-F0AB-4311-9EEE-53227A3CC938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E42DE2C7-F5C0-4F12-B5DB-BB53612B0CA4}" type="pres">
      <dgm:prSet presAssocID="{31081F2D-1F4F-4489-B1ED-FB82B5F6788F}" presName="root" presStyleCnt="0">
        <dgm:presLayoutVars>
          <dgm:chMax/>
          <dgm:chPref/>
        </dgm:presLayoutVars>
      </dgm:prSet>
      <dgm:spPr/>
    </dgm:pt>
    <dgm:pt modelId="{00376436-32F8-4DB1-9A2F-AD42F126E9EF}" type="pres">
      <dgm:prSet presAssocID="{31081F2D-1F4F-4489-B1ED-FB82B5F6788F}" presName="rootComposite" presStyleCnt="0">
        <dgm:presLayoutVars/>
      </dgm:prSet>
      <dgm:spPr/>
    </dgm:pt>
    <dgm:pt modelId="{C8E4765C-3ED5-449D-AFD5-6F0810F6E2A7}" type="pres">
      <dgm:prSet presAssocID="{31081F2D-1F4F-4489-B1ED-FB82B5F6788F}" presName="ParentAccent" presStyleLbl="alignNode1" presStyleIdx="1" presStyleCnt="2"/>
      <dgm:spPr/>
    </dgm:pt>
    <dgm:pt modelId="{E0D3B752-EAF4-4C31-A4EC-A16BA20BC9AF}" type="pres">
      <dgm:prSet presAssocID="{31081F2D-1F4F-4489-B1ED-FB82B5F6788F}" presName="ParentSmallAccent" presStyleLbl="fgAcc1" presStyleIdx="1" presStyleCnt="2"/>
      <dgm:spPr/>
    </dgm:pt>
    <dgm:pt modelId="{89D584F8-BBE8-4535-AF0D-F994710A2482}" type="pres">
      <dgm:prSet presAssocID="{31081F2D-1F4F-4489-B1ED-FB82B5F6788F}" presName="Parent" presStyleLbl="revTx" presStyleIdx="5" presStyleCnt="10">
        <dgm:presLayoutVars>
          <dgm:chMax/>
          <dgm:chPref val="4"/>
          <dgm:bulletEnabled val="1"/>
        </dgm:presLayoutVars>
      </dgm:prSet>
      <dgm:spPr/>
    </dgm:pt>
    <dgm:pt modelId="{BCE98F54-07BE-45A5-B79A-A6207705A6FF}" type="pres">
      <dgm:prSet presAssocID="{31081F2D-1F4F-4489-B1ED-FB82B5F6788F}" presName="childShape" presStyleCnt="0">
        <dgm:presLayoutVars>
          <dgm:chMax val="0"/>
          <dgm:chPref val="0"/>
        </dgm:presLayoutVars>
      </dgm:prSet>
      <dgm:spPr/>
    </dgm:pt>
    <dgm:pt modelId="{2EFE0BD6-E7D6-4228-BD3C-C9DE4DCF89E8}" type="pres">
      <dgm:prSet presAssocID="{6AF6BB53-B5FD-4BBE-AE57-9C2AB5E7CFDE}" presName="childComposite" presStyleCnt="0">
        <dgm:presLayoutVars>
          <dgm:chMax val="0"/>
          <dgm:chPref val="0"/>
        </dgm:presLayoutVars>
      </dgm:prSet>
      <dgm:spPr/>
    </dgm:pt>
    <dgm:pt modelId="{C8F35B6D-6EEF-4D79-9F9D-F980579FDAED}" type="pres">
      <dgm:prSet presAssocID="{6AF6BB53-B5FD-4BBE-AE57-9C2AB5E7CFDE}" presName="ChildAccent" presStyleLbl="solidFgAcc1" presStyleIdx="4" presStyleCnt="8"/>
      <dgm:spPr/>
    </dgm:pt>
    <dgm:pt modelId="{BF0C4723-A369-4A23-8EAC-E6F2DE51F78E}" type="pres">
      <dgm:prSet presAssocID="{6AF6BB53-B5FD-4BBE-AE57-9C2AB5E7CFDE}" presName="Child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AC70E200-719C-4839-88BC-78891775607D}" type="pres">
      <dgm:prSet presAssocID="{B35F44DB-0ED1-4ED0-8DFF-BAFD691ECC70}" presName="childComposite" presStyleCnt="0">
        <dgm:presLayoutVars>
          <dgm:chMax val="0"/>
          <dgm:chPref val="0"/>
        </dgm:presLayoutVars>
      </dgm:prSet>
      <dgm:spPr/>
    </dgm:pt>
    <dgm:pt modelId="{E123B8F3-7D61-4CF3-A921-8FAA28A4E4C1}" type="pres">
      <dgm:prSet presAssocID="{B35F44DB-0ED1-4ED0-8DFF-BAFD691ECC70}" presName="ChildAccent" presStyleLbl="solidFgAcc1" presStyleIdx="5" presStyleCnt="8"/>
      <dgm:spPr/>
    </dgm:pt>
    <dgm:pt modelId="{7113F8AB-6705-4A20-A271-2362D91B1CD8}" type="pres">
      <dgm:prSet presAssocID="{B35F44DB-0ED1-4ED0-8DFF-BAFD691ECC70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08D1D6C3-7906-4E96-932C-6B5EB44DEA66}" type="pres">
      <dgm:prSet presAssocID="{9A58AAC7-2CFA-45D2-979C-ACD42BB8320A}" presName="childComposite" presStyleCnt="0">
        <dgm:presLayoutVars>
          <dgm:chMax val="0"/>
          <dgm:chPref val="0"/>
        </dgm:presLayoutVars>
      </dgm:prSet>
      <dgm:spPr/>
    </dgm:pt>
    <dgm:pt modelId="{A69A562A-D887-4E7D-8718-CE0142A35253}" type="pres">
      <dgm:prSet presAssocID="{9A58AAC7-2CFA-45D2-979C-ACD42BB8320A}" presName="ChildAccent" presStyleLbl="solidFgAcc1" presStyleIdx="6" presStyleCnt="8"/>
      <dgm:spPr/>
    </dgm:pt>
    <dgm:pt modelId="{5A6B2397-39D9-44A6-AD13-9B1792EAB393}" type="pres">
      <dgm:prSet presAssocID="{9A58AAC7-2CFA-45D2-979C-ACD42BB8320A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898E1D08-45C0-484B-9B28-789F47FF60AE}" type="pres">
      <dgm:prSet presAssocID="{67D640C1-8B0C-450F-B785-093BC1F1DB84}" presName="childComposite" presStyleCnt="0">
        <dgm:presLayoutVars>
          <dgm:chMax val="0"/>
          <dgm:chPref val="0"/>
        </dgm:presLayoutVars>
      </dgm:prSet>
      <dgm:spPr/>
    </dgm:pt>
    <dgm:pt modelId="{B272094B-B134-48C8-9924-6E89D4433190}" type="pres">
      <dgm:prSet presAssocID="{67D640C1-8B0C-450F-B785-093BC1F1DB84}" presName="ChildAccent" presStyleLbl="solidFgAcc1" presStyleIdx="7" presStyleCnt="8"/>
      <dgm:spPr/>
    </dgm:pt>
    <dgm:pt modelId="{DFC3822E-90EB-4855-B29D-605275C032CC}" type="pres">
      <dgm:prSet presAssocID="{67D640C1-8B0C-450F-B785-093BC1F1DB84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559D4601-78CD-4015-8600-30CBBC1551FB}" type="presOf" srcId="{31081F2D-1F4F-4489-B1ED-FB82B5F6788F}" destId="{89D584F8-BBE8-4535-AF0D-F994710A2482}" srcOrd="0" destOrd="0" presId="urn:microsoft.com/office/officeart/2008/layout/SquareAccentList"/>
    <dgm:cxn modelId="{1B663C15-6A9F-4D6B-AAA2-D98677F9ECC6}" type="presOf" srcId="{80B102BB-4E1D-44D5-A6B9-2CAF758A9D7D}" destId="{31820BFB-18AF-446E-9502-8FD118012702}" srcOrd="0" destOrd="0" presId="urn:microsoft.com/office/officeart/2008/layout/SquareAccentList"/>
    <dgm:cxn modelId="{3D8A6E3A-A814-44FF-9D88-E2D2BD48C925}" srcId="{80B102BB-4E1D-44D5-A6B9-2CAF758A9D7D}" destId="{5594141C-F0AB-4311-9EEE-53227A3CC938}" srcOrd="3" destOrd="0" parTransId="{837F7F27-6922-41A9-8FB1-D395AAFE015C}" sibTransId="{ED26591C-C3B0-4B4E-8081-C0113054C9E2}"/>
    <dgm:cxn modelId="{FD63123F-8368-43F0-A009-440475EF18CE}" srcId="{31081F2D-1F4F-4489-B1ED-FB82B5F6788F}" destId="{B35F44DB-0ED1-4ED0-8DFF-BAFD691ECC70}" srcOrd="1" destOrd="0" parTransId="{DEF0BF54-0238-4900-B7AB-02C8EDE6BDF9}" sibTransId="{0FA8D815-D7BE-4B5A-A6A0-ECCCC44793B5}"/>
    <dgm:cxn modelId="{987E1D48-41F8-4A22-98EB-4C453C310BD7}" srcId="{31081F2D-1F4F-4489-B1ED-FB82B5F6788F}" destId="{67D640C1-8B0C-450F-B785-093BC1F1DB84}" srcOrd="3" destOrd="0" parTransId="{008CA4A6-826F-4EC1-A556-A7E7E4940C69}" sibTransId="{48A0EF72-68B4-4CFF-8600-DB27918FEA7F}"/>
    <dgm:cxn modelId="{650AAF51-8215-4877-B014-17815A8C3E56}" srcId="{80B102BB-4E1D-44D5-A6B9-2CAF758A9D7D}" destId="{1468B127-63AF-4DFD-A08C-1CECACB46160}" srcOrd="0" destOrd="0" parTransId="{BD263EC7-E19D-489F-95EA-E10AC52FB83B}" sibTransId="{D9069EE9-106C-4A23-9FD2-6F4EC94C71FA}"/>
    <dgm:cxn modelId="{D0616172-6B22-48A3-B367-E7E5AAF5F099}" type="presOf" srcId="{67D640C1-8B0C-450F-B785-093BC1F1DB84}" destId="{DFC3822E-90EB-4855-B29D-605275C032CC}" srcOrd="0" destOrd="0" presId="urn:microsoft.com/office/officeart/2008/layout/SquareAccentList"/>
    <dgm:cxn modelId="{48F31954-2C70-4D79-8A13-121EF9E2D1E8}" srcId="{FCC04965-832C-4A00-B17D-D06B6264F0EB}" destId="{80B102BB-4E1D-44D5-A6B9-2CAF758A9D7D}" srcOrd="0" destOrd="0" parTransId="{1CC4C037-A746-42DC-8B8F-C910A0675BCB}" sibTransId="{3735556F-BB76-4FB0-91E7-5026AC3D68B0}"/>
    <dgm:cxn modelId="{902CA555-E725-43AA-B2E8-22897020C77A}" srcId="{80B102BB-4E1D-44D5-A6B9-2CAF758A9D7D}" destId="{2B52A90A-E942-4635-A4F3-68A279991BC1}" srcOrd="1" destOrd="0" parTransId="{1AE185F2-68AB-426D-8CBB-C757646D44B0}" sibTransId="{14115530-F2CD-4100-8FF4-16BC50E12408}"/>
    <dgm:cxn modelId="{B0B34777-164C-498E-8E47-8C232109BDF7}" srcId="{31081F2D-1F4F-4489-B1ED-FB82B5F6788F}" destId="{6AF6BB53-B5FD-4BBE-AE57-9C2AB5E7CFDE}" srcOrd="0" destOrd="0" parTransId="{AC6F870D-A96F-4099-8168-1F14C224D45A}" sibTransId="{4698270B-6CC8-4799-A134-35E281A9D3F3}"/>
    <dgm:cxn modelId="{ED46657D-B1ED-4C59-9CDB-F9FDBAB09A90}" srcId="{FCC04965-832C-4A00-B17D-D06B6264F0EB}" destId="{31081F2D-1F4F-4489-B1ED-FB82B5F6788F}" srcOrd="1" destOrd="0" parTransId="{29E1737A-CEB1-4376-828A-7BBB1CEC05D5}" sibTransId="{E1854DA0-352B-42BD-B8D8-DFB5918DE643}"/>
    <dgm:cxn modelId="{FB10D389-F723-451D-8FAA-2F40FF27383E}" srcId="{31081F2D-1F4F-4489-B1ED-FB82B5F6788F}" destId="{9A58AAC7-2CFA-45D2-979C-ACD42BB8320A}" srcOrd="2" destOrd="0" parTransId="{BB91C87A-B1C2-47FC-877C-9AF591D9F008}" sibTransId="{1E40A361-1E88-4AD7-BF02-15C15F08D6E2}"/>
    <dgm:cxn modelId="{2A4BD4A6-A63C-40B2-9C9B-047B2AC8E240}" type="presOf" srcId="{B35F44DB-0ED1-4ED0-8DFF-BAFD691ECC70}" destId="{7113F8AB-6705-4A20-A271-2362D91B1CD8}" srcOrd="0" destOrd="0" presId="urn:microsoft.com/office/officeart/2008/layout/SquareAccentList"/>
    <dgm:cxn modelId="{AB2E29B1-DE1B-4D4F-B06B-F4AC3E10E625}" type="presOf" srcId="{FCC04965-832C-4A00-B17D-D06B6264F0EB}" destId="{0F87EF8F-EAD7-4F13-A335-9FBB5B8BB5E7}" srcOrd="0" destOrd="0" presId="urn:microsoft.com/office/officeart/2008/layout/SquareAccentList"/>
    <dgm:cxn modelId="{A5FAF3B6-374C-4017-883D-B4F8D86E7A5C}" type="presOf" srcId="{5594141C-F0AB-4311-9EEE-53227A3CC938}" destId="{4B291641-B272-4FB0-B8E7-E6E108B815E7}" srcOrd="0" destOrd="0" presId="urn:microsoft.com/office/officeart/2008/layout/SquareAccentList"/>
    <dgm:cxn modelId="{3B9181BB-6C0A-4D4F-A4C5-EBCBD5134C0E}" type="presOf" srcId="{2B52A90A-E942-4635-A4F3-68A279991BC1}" destId="{C39E7B83-9C69-42CC-A259-A2A51CE0CF09}" srcOrd="0" destOrd="0" presId="urn:microsoft.com/office/officeart/2008/layout/SquareAccentList"/>
    <dgm:cxn modelId="{77D52BCA-81D0-4AF5-8756-83F1C6786730}" srcId="{80B102BB-4E1D-44D5-A6B9-2CAF758A9D7D}" destId="{6ECE9515-335F-45A8-A423-1168FC431D7C}" srcOrd="2" destOrd="0" parTransId="{174A97D7-16CB-44E5-8C63-B483492631BD}" sibTransId="{26F36B76-F393-4762-85E6-A461F02438D9}"/>
    <dgm:cxn modelId="{F27853CD-B76C-412A-8050-ADA8643CBFFE}" type="presOf" srcId="{6ECE9515-335F-45A8-A423-1168FC431D7C}" destId="{AABA4955-A96E-41A9-AB07-45583D3FD43D}" srcOrd="0" destOrd="0" presId="urn:microsoft.com/office/officeart/2008/layout/SquareAccentList"/>
    <dgm:cxn modelId="{2744A9E7-0382-41EA-8BDB-54C1AA0FDFD9}" type="presOf" srcId="{9A58AAC7-2CFA-45D2-979C-ACD42BB8320A}" destId="{5A6B2397-39D9-44A6-AD13-9B1792EAB393}" srcOrd="0" destOrd="0" presId="urn:microsoft.com/office/officeart/2008/layout/SquareAccentList"/>
    <dgm:cxn modelId="{0F179DF4-C8CA-465A-99D9-BA6FFD55CAC4}" type="presOf" srcId="{6AF6BB53-B5FD-4BBE-AE57-9C2AB5E7CFDE}" destId="{BF0C4723-A369-4A23-8EAC-E6F2DE51F78E}" srcOrd="0" destOrd="0" presId="urn:microsoft.com/office/officeart/2008/layout/SquareAccentList"/>
    <dgm:cxn modelId="{F1387FFF-962D-4C78-9D2A-709344B8C518}" type="presOf" srcId="{1468B127-63AF-4DFD-A08C-1CECACB46160}" destId="{57F2220C-0321-4586-A351-97114AEA0530}" srcOrd="0" destOrd="0" presId="urn:microsoft.com/office/officeart/2008/layout/SquareAccentList"/>
    <dgm:cxn modelId="{9424878F-C84C-4D63-810A-A9983EB69A21}" type="presParOf" srcId="{0F87EF8F-EAD7-4F13-A335-9FBB5B8BB5E7}" destId="{5A53CBE7-8069-4D91-8289-7D1C863B7633}" srcOrd="0" destOrd="0" presId="urn:microsoft.com/office/officeart/2008/layout/SquareAccentList"/>
    <dgm:cxn modelId="{8637A931-688C-43A5-8751-B9F036C8702E}" type="presParOf" srcId="{5A53CBE7-8069-4D91-8289-7D1C863B7633}" destId="{4B929D2F-E876-46A0-A3DD-23FA714305DD}" srcOrd="0" destOrd="0" presId="urn:microsoft.com/office/officeart/2008/layout/SquareAccentList"/>
    <dgm:cxn modelId="{D61C5CD4-BA6C-4A68-9697-7979CEF3EFA7}" type="presParOf" srcId="{4B929D2F-E876-46A0-A3DD-23FA714305DD}" destId="{1C53CA7C-2E2F-4355-9F08-79413ADAAFE2}" srcOrd="0" destOrd="0" presId="urn:microsoft.com/office/officeart/2008/layout/SquareAccentList"/>
    <dgm:cxn modelId="{04E3E03F-1C0F-47A3-B568-D0C614BF2F31}" type="presParOf" srcId="{4B929D2F-E876-46A0-A3DD-23FA714305DD}" destId="{27E77993-DB07-4A7A-A7A6-5B722CA699F9}" srcOrd="1" destOrd="0" presId="urn:microsoft.com/office/officeart/2008/layout/SquareAccentList"/>
    <dgm:cxn modelId="{38F73618-576C-4535-9FD7-F359C95CF20E}" type="presParOf" srcId="{4B929D2F-E876-46A0-A3DD-23FA714305DD}" destId="{31820BFB-18AF-446E-9502-8FD118012702}" srcOrd="2" destOrd="0" presId="urn:microsoft.com/office/officeart/2008/layout/SquareAccentList"/>
    <dgm:cxn modelId="{D6088352-36D1-4532-A197-28232EE14BA0}" type="presParOf" srcId="{5A53CBE7-8069-4D91-8289-7D1C863B7633}" destId="{8093CEB1-69B9-48B6-A04B-7ED66DDC4F0E}" srcOrd="1" destOrd="0" presId="urn:microsoft.com/office/officeart/2008/layout/SquareAccentList"/>
    <dgm:cxn modelId="{2A959AAD-698D-49D0-A1E6-807D5A47ACA1}" type="presParOf" srcId="{8093CEB1-69B9-48B6-A04B-7ED66DDC4F0E}" destId="{DD1B6CEB-0523-4AAC-9D57-A3804FEAFFE2}" srcOrd="0" destOrd="0" presId="urn:microsoft.com/office/officeart/2008/layout/SquareAccentList"/>
    <dgm:cxn modelId="{E4B354CC-B954-4107-A5A7-E7F333BA7359}" type="presParOf" srcId="{DD1B6CEB-0523-4AAC-9D57-A3804FEAFFE2}" destId="{86352948-12D0-45CB-BF77-1420C2DC0491}" srcOrd="0" destOrd="0" presId="urn:microsoft.com/office/officeart/2008/layout/SquareAccentList"/>
    <dgm:cxn modelId="{C4D6E1C0-D74A-41D8-90CE-BA671DA2CB88}" type="presParOf" srcId="{DD1B6CEB-0523-4AAC-9D57-A3804FEAFFE2}" destId="{57F2220C-0321-4586-A351-97114AEA0530}" srcOrd="1" destOrd="0" presId="urn:microsoft.com/office/officeart/2008/layout/SquareAccentList"/>
    <dgm:cxn modelId="{2C680D8A-A4A5-4693-ABE7-DB664A4A4126}" type="presParOf" srcId="{8093CEB1-69B9-48B6-A04B-7ED66DDC4F0E}" destId="{AC776A1E-69FB-4930-A524-5B2941103FA5}" srcOrd="1" destOrd="0" presId="urn:microsoft.com/office/officeart/2008/layout/SquareAccentList"/>
    <dgm:cxn modelId="{80493CCA-D4C6-4A44-BDE2-BF640D0FA1D5}" type="presParOf" srcId="{AC776A1E-69FB-4930-A524-5B2941103FA5}" destId="{9AFEC163-F418-4CFB-AD9D-EAD9071011C2}" srcOrd="0" destOrd="0" presId="urn:microsoft.com/office/officeart/2008/layout/SquareAccentList"/>
    <dgm:cxn modelId="{2AC0857F-066A-4142-A2DD-C7819EBBD285}" type="presParOf" srcId="{AC776A1E-69FB-4930-A524-5B2941103FA5}" destId="{C39E7B83-9C69-42CC-A259-A2A51CE0CF09}" srcOrd="1" destOrd="0" presId="urn:microsoft.com/office/officeart/2008/layout/SquareAccentList"/>
    <dgm:cxn modelId="{3B169ED9-3139-4DF6-BAAC-92CBE877CCAE}" type="presParOf" srcId="{8093CEB1-69B9-48B6-A04B-7ED66DDC4F0E}" destId="{A3046C18-6ABD-4401-AD2A-C80A67686129}" srcOrd="2" destOrd="0" presId="urn:microsoft.com/office/officeart/2008/layout/SquareAccentList"/>
    <dgm:cxn modelId="{FE620BAA-A906-4640-A745-58E49E2ED330}" type="presParOf" srcId="{A3046C18-6ABD-4401-AD2A-C80A67686129}" destId="{9C63FF77-E595-43FC-893B-1AA818A9969C}" srcOrd="0" destOrd="0" presId="urn:microsoft.com/office/officeart/2008/layout/SquareAccentList"/>
    <dgm:cxn modelId="{462812F2-50AA-4557-8F59-BC733B8568A8}" type="presParOf" srcId="{A3046C18-6ABD-4401-AD2A-C80A67686129}" destId="{AABA4955-A96E-41A9-AB07-45583D3FD43D}" srcOrd="1" destOrd="0" presId="urn:microsoft.com/office/officeart/2008/layout/SquareAccentList"/>
    <dgm:cxn modelId="{F01FD6A5-2B58-4A54-AE89-21419AE0E04A}" type="presParOf" srcId="{8093CEB1-69B9-48B6-A04B-7ED66DDC4F0E}" destId="{557EAB43-640B-4EA6-8CBC-A722E81C84D9}" srcOrd="3" destOrd="0" presId="urn:microsoft.com/office/officeart/2008/layout/SquareAccentList"/>
    <dgm:cxn modelId="{BBE9FB22-E736-43FA-89F4-740FF2C2E85D}" type="presParOf" srcId="{557EAB43-640B-4EA6-8CBC-A722E81C84D9}" destId="{01F404DD-A56A-4AE8-A4C2-AAB94086B91D}" srcOrd="0" destOrd="0" presId="urn:microsoft.com/office/officeart/2008/layout/SquareAccentList"/>
    <dgm:cxn modelId="{4F06AFE6-F6C6-46CC-BE14-479DB5E36BBD}" type="presParOf" srcId="{557EAB43-640B-4EA6-8CBC-A722E81C84D9}" destId="{4B291641-B272-4FB0-B8E7-E6E108B815E7}" srcOrd="1" destOrd="0" presId="urn:microsoft.com/office/officeart/2008/layout/SquareAccentList"/>
    <dgm:cxn modelId="{536ED019-66E7-47F8-A697-F2E801B3C54B}" type="presParOf" srcId="{0F87EF8F-EAD7-4F13-A335-9FBB5B8BB5E7}" destId="{E42DE2C7-F5C0-4F12-B5DB-BB53612B0CA4}" srcOrd="1" destOrd="0" presId="urn:microsoft.com/office/officeart/2008/layout/SquareAccentList"/>
    <dgm:cxn modelId="{E26C4D5D-4E00-4F71-8BC9-136FBE10D7AA}" type="presParOf" srcId="{E42DE2C7-F5C0-4F12-B5DB-BB53612B0CA4}" destId="{00376436-32F8-4DB1-9A2F-AD42F126E9EF}" srcOrd="0" destOrd="0" presId="urn:microsoft.com/office/officeart/2008/layout/SquareAccentList"/>
    <dgm:cxn modelId="{FDD4E757-8A38-492D-9BDD-F9C4D215408A}" type="presParOf" srcId="{00376436-32F8-4DB1-9A2F-AD42F126E9EF}" destId="{C8E4765C-3ED5-449D-AFD5-6F0810F6E2A7}" srcOrd="0" destOrd="0" presId="urn:microsoft.com/office/officeart/2008/layout/SquareAccentList"/>
    <dgm:cxn modelId="{62436D67-3FD3-472C-80DD-F24400E31449}" type="presParOf" srcId="{00376436-32F8-4DB1-9A2F-AD42F126E9EF}" destId="{E0D3B752-EAF4-4C31-A4EC-A16BA20BC9AF}" srcOrd="1" destOrd="0" presId="urn:microsoft.com/office/officeart/2008/layout/SquareAccentList"/>
    <dgm:cxn modelId="{F34997D1-B520-4F4A-98CC-8A9F6142B911}" type="presParOf" srcId="{00376436-32F8-4DB1-9A2F-AD42F126E9EF}" destId="{89D584F8-BBE8-4535-AF0D-F994710A2482}" srcOrd="2" destOrd="0" presId="urn:microsoft.com/office/officeart/2008/layout/SquareAccentList"/>
    <dgm:cxn modelId="{84511106-8913-4000-B7ED-ED1C0C769898}" type="presParOf" srcId="{E42DE2C7-F5C0-4F12-B5DB-BB53612B0CA4}" destId="{BCE98F54-07BE-45A5-B79A-A6207705A6FF}" srcOrd="1" destOrd="0" presId="urn:microsoft.com/office/officeart/2008/layout/SquareAccentList"/>
    <dgm:cxn modelId="{C6ACBCD5-68EC-4105-8E35-B38AB704F9FE}" type="presParOf" srcId="{BCE98F54-07BE-45A5-B79A-A6207705A6FF}" destId="{2EFE0BD6-E7D6-4228-BD3C-C9DE4DCF89E8}" srcOrd="0" destOrd="0" presId="urn:microsoft.com/office/officeart/2008/layout/SquareAccentList"/>
    <dgm:cxn modelId="{5E236E93-387C-41E2-B6A3-C7EF3F37A433}" type="presParOf" srcId="{2EFE0BD6-E7D6-4228-BD3C-C9DE4DCF89E8}" destId="{C8F35B6D-6EEF-4D79-9F9D-F980579FDAED}" srcOrd="0" destOrd="0" presId="urn:microsoft.com/office/officeart/2008/layout/SquareAccentList"/>
    <dgm:cxn modelId="{0DED4B69-58F5-445A-A96A-8647C6B37273}" type="presParOf" srcId="{2EFE0BD6-E7D6-4228-BD3C-C9DE4DCF89E8}" destId="{BF0C4723-A369-4A23-8EAC-E6F2DE51F78E}" srcOrd="1" destOrd="0" presId="urn:microsoft.com/office/officeart/2008/layout/SquareAccentList"/>
    <dgm:cxn modelId="{23C51D09-E5C6-4A40-A43F-02130D188579}" type="presParOf" srcId="{BCE98F54-07BE-45A5-B79A-A6207705A6FF}" destId="{AC70E200-719C-4839-88BC-78891775607D}" srcOrd="1" destOrd="0" presId="urn:microsoft.com/office/officeart/2008/layout/SquareAccentList"/>
    <dgm:cxn modelId="{99537652-2AF6-4B5E-880F-46DE0B337203}" type="presParOf" srcId="{AC70E200-719C-4839-88BC-78891775607D}" destId="{E123B8F3-7D61-4CF3-A921-8FAA28A4E4C1}" srcOrd="0" destOrd="0" presId="urn:microsoft.com/office/officeart/2008/layout/SquareAccentList"/>
    <dgm:cxn modelId="{32B1967E-0CA0-475E-92CC-1F3F063E60B5}" type="presParOf" srcId="{AC70E200-719C-4839-88BC-78891775607D}" destId="{7113F8AB-6705-4A20-A271-2362D91B1CD8}" srcOrd="1" destOrd="0" presId="urn:microsoft.com/office/officeart/2008/layout/SquareAccentList"/>
    <dgm:cxn modelId="{7CEBB0E3-7488-4995-84FA-673ECCC9BBD8}" type="presParOf" srcId="{BCE98F54-07BE-45A5-B79A-A6207705A6FF}" destId="{08D1D6C3-7906-4E96-932C-6B5EB44DEA66}" srcOrd="2" destOrd="0" presId="urn:microsoft.com/office/officeart/2008/layout/SquareAccentList"/>
    <dgm:cxn modelId="{C263819B-5A6A-4A5A-BE81-5AFBB183BF9E}" type="presParOf" srcId="{08D1D6C3-7906-4E96-932C-6B5EB44DEA66}" destId="{A69A562A-D887-4E7D-8718-CE0142A35253}" srcOrd="0" destOrd="0" presId="urn:microsoft.com/office/officeart/2008/layout/SquareAccentList"/>
    <dgm:cxn modelId="{1CF9F6E4-269B-4FFA-A769-40647AF530F0}" type="presParOf" srcId="{08D1D6C3-7906-4E96-932C-6B5EB44DEA66}" destId="{5A6B2397-39D9-44A6-AD13-9B1792EAB393}" srcOrd="1" destOrd="0" presId="urn:microsoft.com/office/officeart/2008/layout/SquareAccentList"/>
    <dgm:cxn modelId="{52DB8218-1935-49A2-A217-0B49D8E53A9B}" type="presParOf" srcId="{BCE98F54-07BE-45A5-B79A-A6207705A6FF}" destId="{898E1D08-45C0-484B-9B28-789F47FF60AE}" srcOrd="3" destOrd="0" presId="urn:microsoft.com/office/officeart/2008/layout/SquareAccentList"/>
    <dgm:cxn modelId="{22E6E482-8EBF-4339-AAB7-49A6F0078A57}" type="presParOf" srcId="{898E1D08-45C0-484B-9B28-789F47FF60AE}" destId="{B272094B-B134-48C8-9924-6E89D4433190}" srcOrd="0" destOrd="0" presId="urn:microsoft.com/office/officeart/2008/layout/SquareAccentList"/>
    <dgm:cxn modelId="{039D7324-F875-4B3C-9D94-0CE94BD32D35}" type="presParOf" srcId="{898E1D08-45C0-484B-9B28-789F47FF60AE}" destId="{DFC3822E-90EB-4855-B29D-605275C032C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831295-EEC4-4808-BFEF-F5BB00B504C6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1908E7DB-CFD8-4C4E-B2BA-1CC3ED5A1B64}">
      <dgm:prSet phldrT="[Texto]"/>
      <dgm:spPr/>
      <dgm:t>
        <a:bodyPr/>
        <a:lstStyle/>
        <a:p>
          <a:r>
            <a:rPr lang="es-ES" dirty="0"/>
            <a:t>-</a:t>
          </a:r>
        </a:p>
      </dgm:t>
    </dgm:pt>
    <dgm:pt modelId="{D2DD7D02-03C7-44CA-84D0-5CBD67659EDC}" type="parTrans" cxnId="{8811AEC6-485B-486F-B8F1-664633D1DFC2}">
      <dgm:prSet/>
      <dgm:spPr/>
      <dgm:t>
        <a:bodyPr/>
        <a:lstStyle/>
        <a:p>
          <a:endParaRPr lang="es-ES"/>
        </a:p>
      </dgm:t>
    </dgm:pt>
    <dgm:pt modelId="{A77A7AB8-71CC-4D1B-9AAA-2CEA343616D4}" type="sibTrans" cxnId="{8811AEC6-485B-486F-B8F1-664633D1DFC2}">
      <dgm:prSet/>
      <dgm:spPr/>
      <dgm:t>
        <a:bodyPr/>
        <a:lstStyle/>
        <a:p>
          <a:endParaRPr lang="es-ES"/>
        </a:p>
      </dgm:t>
    </dgm:pt>
    <dgm:pt modelId="{EC745BD1-F71F-4E0E-ADEC-8BFE9FF10BD1}">
      <dgm:prSet phldrT="[Texto]"/>
      <dgm:spPr/>
      <dgm:t>
        <a:bodyPr/>
        <a:lstStyle/>
        <a:p>
          <a:r>
            <a:rPr lang="es-ES"/>
            <a:t>Finalidad</a:t>
          </a:r>
          <a:endParaRPr lang="es-ES" dirty="0"/>
        </a:p>
      </dgm:t>
    </dgm:pt>
    <dgm:pt modelId="{FD1AC920-FFC6-42A8-BB05-C41BC7E73053}" type="parTrans" cxnId="{7025F70A-FBFC-4311-87E9-E199ACD457F7}">
      <dgm:prSet/>
      <dgm:spPr/>
      <dgm:t>
        <a:bodyPr/>
        <a:lstStyle/>
        <a:p>
          <a:endParaRPr lang="es-ES"/>
        </a:p>
      </dgm:t>
    </dgm:pt>
    <dgm:pt modelId="{46540820-AF08-42B7-BD59-38ABB60E3256}" type="sibTrans" cxnId="{7025F70A-FBFC-4311-87E9-E199ACD457F7}">
      <dgm:prSet/>
      <dgm:spPr/>
      <dgm:t>
        <a:bodyPr/>
        <a:lstStyle/>
        <a:p>
          <a:endParaRPr lang="es-ES"/>
        </a:p>
      </dgm:t>
    </dgm:pt>
    <dgm:pt modelId="{5181AA09-14DF-4055-A169-D70CD7CC8A02}">
      <dgm:prSet phldrT="[Texto]"/>
      <dgm:spPr/>
      <dgm:t>
        <a:bodyPr/>
        <a:lstStyle/>
        <a:p>
          <a:r>
            <a:rPr lang="es-ES"/>
            <a:t>Sujeto Pasivo</a:t>
          </a:r>
          <a:endParaRPr lang="es-ES" dirty="0"/>
        </a:p>
      </dgm:t>
    </dgm:pt>
    <dgm:pt modelId="{EA84C78E-166A-4A34-BEEE-EB00D2CE701B}" type="parTrans" cxnId="{3A6DDAD8-E6AD-4A2F-BC34-606381715571}">
      <dgm:prSet/>
      <dgm:spPr/>
      <dgm:t>
        <a:bodyPr/>
        <a:lstStyle/>
        <a:p>
          <a:endParaRPr lang="es-ES"/>
        </a:p>
      </dgm:t>
    </dgm:pt>
    <dgm:pt modelId="{F23CE6DF-2A88-497C-81A4-45F40CE5C28D}" type="sibTrans" cxnId="{3A6DDAD8-E6AD-4A2F-BC34-606381715571}">
      <dgm:prSet/>
      <dgm:spPr/>
      <dgm:t>
        <a:bodyPr/>
        <a:lstStyle/>
        <a:p>
          <a:endParaRPr lang="es-ES"/>
        </a:p>
      </dgm:t>
    </dgm:pt>
    <dgm:pt modelId="{4B04AFCA-5EE8-4D63-A303-95834CFB8BF4}">
      <dgm:prSet phldrT="[Texto]"/>
      <dgm:spPr/>
      <dgm:t>
        <a:bodyPr/>
        <a:lstStyle/>
        <a:p>
          <a:r>
            <a:rPr lang="es-ES"/>
            <a:t>Acción de Colación</a:t>
          </a:r>
          <a:endParaRPr lang="es-ES" dirty="0"/>
        </a:p>
      </dgm:t>
    </dgm:pt>
    <dgm:pt modelId="{5E945CEF-4CB6-4449-BA5A-7E3E83AD0358}" type="parTrans" cxnId="{5C2867E9-41B1-4F2C-82B0-175F19A014BC}">
      <dgm:prSet/>
      <dgm:spPr/>
      <dgm:t>
        <a:bodyPr/>
        <a:lstStyle/>
        <a:p>
          <a:endParaRPr lang="es-ES"/>
        </a:p>
      </dgm:t>
    </dgm:pt>
    <dgm:pt modelId="{2053DEBD-B2C4-4172-BB78-E4686486D52C}" type="sibTrans" cxnId="{5C2867E9-41B1-4F2C-82B0-175F19A014BC}">
      <dgm:prSet/>
      <dgm:spPr/>
      <dgm:t>
        <a:bodyPr/>
        <a:lstStyle/>
        <a:p>
          <a:endParaRPr lang="es-ES"/>
        </a:p>
      </dgm:t>
    </dgm:pt>
    <dgm:pt modelId="{D4188028-BD1C-4CE6-93B9-B617932A8E1A}">
      <dgm:prSet phldrT="[Texto]"/>
      <dgm:spPr/>
      <dgm:t>
        <a:bodyPr/>
        <a:lstStyle/>
        <a:p>
          <a:r>
            <a:rPr lang="es-ES"/>
            <a:t>Igualdad</a:t>
          </a:r>
          <a:endParaRPr lang="es-ES" dirty="0"/>
        </a:p>
      </dgm:t>
    </dgm:pt>
    <dgm:pt modelId="{B9B0BDD0-10E2-46A1-A934-B0215B8C264F}" type="parTrans" cxnId="{11E72B35-4296-474E-B4CD-90C2FF54B44A}">
      <dgm:prSet/>
      <dgm:spPr/>
      <dgm:t>
        <a:bodyPr/>
        <a:lstStyle/>
        <a:p>
          <a:endParaRPr lang="es-ES"/>
        </a:p>
      </dgm:t>
    </dgm:pt>
    <dgm:pt modelId="{277CE4C8-B175-462A-9478-11D87CF37C49}" type="sibTrans" cxnId="{11E72B35-4296-474E-B4CD-90C2FF54B44A}">
      <dgm:prSet/>
      <dgm:spPr/>
      <dgm:t>
        <a:bodyPr/>
        <a:lstStyle/>
        <a:p>
          <a:endParaRPr lang="es-ES"/>
        </a:p>
      </dgm:t>
    </dgm:pt>
    <dgm:pt modelId="{358632E3-434F-48F6-ABE6-A3952D1B6CFD}">
      <dgm:prSet phldrT="[Texto]"/>
      <dgm:spPr/>
      <dgm:t>
        <a:bodyPr/>
        <a:lstStyle/>
        <a:p>
          <a:r>
            <a:rPr lang="es-ES"/>
            <a:t>Descendientes/Cónyuge</a:t>
          </a:r>
          <a:endParaRPr lang="es-ES" dirty="0"/>
        </a:p>
      </dgm:t>
    </dgm:pt>
    <dgm:pt modelId="{13C6FDF5-0DE4-4220-B79D-DC3DF0D60A92}" type="parTrans" cxnId="{483FA503-4342-4690-8983-265ACD8F0623}">
      <dgm:prSet/>
      <dgm:spPr/>
      <dgm:t>
        <a:bodyPr/>
        <a:lstStyle/>
        <a:p>
          <a:endParaRPr lang="es-ES"/>
        </a:p>
      </dgm:t>
    </dgm:pt>
    <dgm:pt modelId="{F2A9718D-00E1-4B23-A400-B0F1744F492F}" type="sibTrans" cxnId="{483FA503-4342-4690-8983-265ACD8F0623}">
      <dgm:prSet/>
      <dgm:spPr/>
      <dgm:t>
        <a:bodyPr/>
        <a:lstStyle/>
        <a:p>
          <a:endParaRPr lang="es-ES"/>
        </a:p>
      </dgm:t>
    </dgm:pt>
    <dgm:pt modelId="{5C7FEB62-311A-450A-BA79-F69B18D28266}">
      <dgm:prSet phldrT="[Texto]"/>
      <dgm:spPr/>
      <dgm:t>
        <a:bodyPr/>
        <a:lstStyle/>
        <a:p>
          <a:r>
            <a:rPr lang="es-ES"/>
            <a:t>Acción de Reducción</a:t>
          </a:r>
          <a:endParaRPr lang="es-ES" dirty="0"/>
        </a:p>
      </dgm:t>
    </dgm:pt>
    <dgm:pt modelId="{B1D4FF9A-CC78-443F-A442-33A0C4E9E184}" type="parTrans" cxnId="{16B963BA-BC73-4F61-9239-47902C81654E}">
      <dgm:prSet/>
      <dgm:spPr/>
      <dgm:t>
        <a:bodyPr/>
        <a:lstStyle/>
        <a:p>
          <a:endParaRPr lang="es-ES"/>
        </a:p>
      </dgm:t>
    </dgm:pt>
    <dgm:pt modelId="{E9D48506-CA6E-436F-822C-2A42AE668748}" type="sibTrans" cxnId="{16B963BA-BC73-4F61-9239-47902C81654E}">
      <dgm:prSet/>
      <dgm:spPr/>
      <dgm:t>
        <a:bodyPr/>
        <a:lstStyle/>
        <a:p>
          <a:endParaRPr lang="es-ES"/>
        </a:p>
      </dgm:t>
    </dgm:pt>
    <dgm:pt modelId="{C625DAED-2649-4D26-AC41-20A35A33CEB2}">
      <dgm:prSet phldrT="[Texto]"/>
      <dgm:spPr/>
      <dgm:t>
        <a:bodyPr/>
        <a:lstStyle/>
        <a:p>
          <a:r>
            <a:rPr lang="es-ES"/>
            <a:t>Protección de legítima</a:t>
          </a:r>
          <a:endParaRPr lang="es-ES" dirty="0"/>
        </a:p>
      </dgm:t>
    </dgm:pt>
    <dgm:pt modelId="{A6C7D3BD-B522-4D73-ABEF-41DEEC148D27}" type="parTrans" cxnId="{B19FDE58-BD1F-4534-AA3E-EE932004B9F8}">
      <dgm:prSet/>
      <dgm:spPr/>
      <dgm:t>
        <a:bodyPr/>
        <a:lstStyle/>
        <a:p>
          <a:endParaRPr lang="es-ES"/>
        </a:p>
      </dgm:t>
    </dgm:pt>
    <dgm:pt modelId="{357B131E-E074-4181-8ED2-BAAC82141164}" type="sibTrans" cxnId="{B19FDE58-BD1F-4534-AA3E-EE932004B9F8}">
      <dgm:prSet/>
      <dgm:spPr/>
      <dgm:t>
        <a:bodyPr/>
        <a:lstStyle/>
        <a:p>
          <a:endParaRPr lang="es-ES"/>
        </a:p>
      </dgm:t>
    </dgm:pt>
    <dgm:pt modelId="{877710FB-4177-4D49-A9D6-2B6DEE4697B7}">
      <dgm:prSet phldrT="[Texto]"/>
      <dgm:spPr/>
      <dgm:t>
        <a:bodyPr/>
        <a:lstStyle/>
        <a:p>
          <a:r>
            <a:rPr lang="es-ES"/>
            <a:t>Herederos y terceros</a:t>
          </a:r>
          <a:endParaRPr lang="es-ES" dirty="0"/>
        </a:p>
      </dgm:t>
    </dgm:pt>
    <dgm:pt modelId="{635D864C-6756-4DD8-A3E9-FF421FA89BC1}" type="parTrans" cxnId="{B174B2FC-488D-4EFB-998E-59281D2E2471}">
      <dgm:prSet/>
      <dgm:spPr/>
      <dgm:t>
        <a:bodyPr/>
        <a:lstStyle/>
        <a:p>
          <a:endParaRPr lang="es-ES"/>
        </a:p>
      </dgm:t>
    </dgm:pt>
    <dgm:pt modelId="{3B899CF7-C494-4874-A870-DE1A2ED2B6AF}" type="sibTrans" cxnId="{B174B2FC-488D-4EFB-998E-59281D2E2471}">
      <dgm:prSet/>
      <dgm:spPr/>
      <dgm:t>
        <a:bodyPr/>
        <a:lstStyle/>
        <a:p>
          <a:endParaRPr lang="es-ES"/>
        </a:p>
      </dgm:t>
    </dgm:pt>
    <dgm:pt modelId="{5FE704A1-E099-4917-8E30-E370DF267F04}">
      <dgm:prSet phldrT="[Texto]"/>
      <dgm:spPr/>
      <dgm:t>
        <a:bodyPr/>
        <a:lstStyle/>
        <a:p>
          <a:r>
            <a:rPr lang="es-ES"/>
            <a:t>Procedimiento </a:t>
          </a:r>
          <a:endParaRPr lang="es-ES" dirty="0"/>
        </a:p>
      </dgm:t>
    </dgm:pt>
    <dgm:pt modelId="{EAFA92E5-5E41-45EB-90C9-0DA26AFE4D68}" type="parTrans" cxnId="{2B439FE2-A6A3-4161-B70E-600B77AD2318}">
      <dgm:prSet/>
      <dgm:spPr/>
      <dgm:t>
        <a:bodyPr/>
        <a:lstStyle/>
        <a:p>
          <a:endParaRPr lang="es-ES"/>
        </a:p>
      </dgm:t>
    </dgm:pt>
    <dgm:pt modelId="{0C7C125B-E2E8-487C-8517-F02CD75BF379}" type="sibTrans" cxnId="{2B439FE2-A6A3-4161-B70E-600B77AD2318}">
      <dgm:prSet/>
      <dgm:spPr/>
      <dgm:t>
        <a:bodyPr/>
        <a:lstStyle/>
        <a:p>
          <a:endParaRPr lang="es-ES"/>
        </a:p>
      </dgm:t>
    </dgm:pt>
    <dgm:pt modelId="{97C652B0-64A8-4A8B-9353-DAA9E5797349}">
      <dgm:prSet phldrT="[Texto]"/>
      <dgm:spPr/>
      <dgm:t>
        <a:bodyPr/>
        <a:lstStyle/>
        <a:p>
          <a:r>
            <a:rPr lang="es-ES"/>
            <a:t>Sujeto Activo</a:t>
          </a:r>
          <a:endParaRPr lang="es-ES" dirty="0"/>
        </a:p>
      </dgm:t>
    </dgm:pt>
    <dgm:pt modelId="{F3D6A39F-A526-40A2-AC36-B2DC8C7E6C17}" type="parTrans" cxnId="{B72AAFFE-794F-4340-AEC2-A7CD28B993C5}">
      <dgm:prSet/>
      <dgm:spPr/>
      <dgm:t>
        <a:bodyPr/>
        <a:lstStyle/>
        <a:p>
          <a:endParaRPr lang="es-ES"/>
        </a:p>
      </dgm:t>
    </dgm:pt>
    <dgm:pt modelId="{4167D4AE-B89E-46C4-8070-3725A9750ADE}" type="sibTrans" cxnId="{B72AAFFE-794F-4340-AEC2-A7CD28B993C5}">
      <dgm:prSet/>
      <dgm:spPr/>
      <dgm:t>
        <a:bodyPr/>
        <a:lstStyle/>
        <a:p>
          <a:endParaRPr lang="es-ES"/>
        </a:p>
      </dgm:t>
    </dgm:pt>
    <dgm:pt modelId="{70CCEF96-B449-489A-87EB-3732019D3F31}">
      <dgm:prSet phldrT="[Texto]"/>
      <dgm:spPr/>
      <dgm:t>
        <a:bodyPr/>
        <a:lstStyle/>
        <a:p>
          <a:r>
            <a:rPr lang="es-ES"/>
            <a:t>Descendientes/Cónyuge</a:t>
          </a:r>
          <a:endParaRPr lang="es-ES" dirty="0"/>
        </a:p>
      </dgm:t>
    </dgm:pt>
    <dgm:pt modelId="{A0D2A5FD-7723-4080-8D9F-D8F7799C2863}" type="parTrans" cxnId="{B8516893-5128-4A4F-B6E3-D266E176C44E}">
      <dgm:prSet/>
      <dgm:spPr/>
      <dgm:t>
        <a:bodyPr/>
        <a:lstStyle/>
        <a:p>
          <a:endParaRPr lang="es-ES"/>
        </a:p>
      </dgm:t>
    </dgm:pt>
    <dgm:pt modelId="{F1BDE73F-B119-4644-912E-FC595AFD238F}" type="sibTrans" cxnId="{B8516893-5128-4A4F-B6E3-D266E176C44E}">
      <dgm:prSet/>
      <dgm:spPr/>
      <dgm:t>
        <a:bodyPr/>
        <a:lstStyle/>
        <a:p>
          <a:endParaRPr lang="es-ES"/>
        </a:p>
      </dgm:t>
    </dgm:pt>
    <dgm:pt modelId="{722E09F3-A01E-41D9-A697-4BB384F1F78E}">
      <dgm:prSet phldrT="[Texto]"/>
      <dgm:spPr/>
      <dgm:t>
        <a:bodyPr/>
        <a:lstStyle/>
        <a:p>
          <a:r>
            <a:rPr lang="es-ES"/>
            <a:t>Computar Valores Contables</a:t>
          </a:r>
          <a:endParaRPr lang="es-ES" dirty="0"/>
        </a:p>
      </dgm:t>
    </dgm:pt>
    <dgm:pt modelId="{CD1E5C07-B6BD-4702-8547-3DEA826ACDAC}" type="parTrans" cxnId="{7E062539-3702-4F30-8D70-9EF360363BFC}">
      <dgm:prSet/>
      <dgm:spPr/>
      <dgm:t>
        <a:bodyPr/>
        <a:lstStyle/>
        <a:p>
          <a:endParaRPr lang="es-ES"/>
        </a:p>
      </dgm:t>
    </dgm:pt>
    <dgm:pt modelId="{630B9E3C-954F-4FA5-9D77-5D66405281C1}" type="sibTrans" cxnId="{7E062539-3702-4F30-8D70-9EF360363BFC}">
      <dgm:prSet/>
      <dgm:spPr/>
      <dgm:t>
        <a:bodyPr/>
        <a:lstStyle/>
        <a:p>
          <a:endParaRPr lang="es-ES"/>
        </a:p>
      </dgm:t>
    </dgm:pt>
    <dgm:pt modelId="{1FA88FA8-C787-4DA1-9F8C-C1C637C8876C}">
      <dgm:prSet phldrT="[Texto]"/>
      <dgm:spPr/>
      <dgm:t>
        <a:bodyPr/>
        <a:lstStyle/>
        <a:p>
          <a:r>
            <a:rPr lang="es-ES"/>
            <a:t>Traer el bien o el valor</a:t>
          </a:r>
          <a:endParaRPr lang="es-ES" dirty="0"/>
        </a:p>
      </dgm:t>
    </dgm:pt>
    <dgm:pt modelId="{75BC34CC-91DE-40B7-8D45-861A79253D2D}" type="parTrans" cxnId="{D89024AF-37D1-4D8D-BF82-3AF878746122}">
      <dgm:prSet/>
      <dgm:spPr/>
      <dgm:t>
        <a:bodyPr/>
        <a:lstStyle/>
        <a:p>
          <a:endParaRPr lang="es-ES"/>
        </a:p>
      </dgm:t>
    </dgm:pt>
    <dgm:pt modelId="{6D595089-FEDE-4C84-9562-C585912C511C}" type="sibTrans" cxnId="{D89024AF-37D1-4D8D-BF82-3AF878746122}">
      <dgm:prSet/>
      <dgm:spPr/>
      <dgm:t>
        <a:bodyPr/>
        <a:lstStyle/>
        <a:p>
          <a:endParaRPr lang="es-ES"/>
        </a:p>
      </dgm:t>
    </dgm:pt>
    <dgm:pt modelId="{F31390C7-1287-4959-B94E-BDBB66C56018}">
      <dgm:prSet phldrT="[Texto]"/>
      <dgm:spPr/>
      <dgm:t>
        <a:bodyPr/>
        <a:lstStyle/>
        <a:p>
          <a:r>
            <a:rPr lang="es-ES"/>
            <a:t>legitimarios</a:t>
          </a:r>
          <a:endParaRPr lang="es-ES" dirty="0"/>
        </a:p>
      </dgm:t>
    </dgm:pt>
    <dgm:pt modelId="{B37E7ECD-6F25-4397-A5FD-E812B2D51134}" type="parTrans" cxnId="{7C46F3C2-3998-4E85-998F-DDE41607D336}">
      <dgm:prSet/>
      <dgm:spPr/>
      <dgm:t>
        <a:bodyPr/>
        <a:lstStyle/>
        <a:p>
          <a:endParaRPr lang="es-ES"/>
        </a:p>
      </dgm:t>
    </dgm:pt>
    <dgm:pt modelId="{1BF4A50A-B573-48AF-B548-50C2154C01AE}" type="sibTrans" cxnId="{7C46F3C2-3998-4E85-998F-DDE41607D336}">
      <dgm:prSet/>
      <dgm:spPr/>
      <dgm:t>
        <a:bodyPr/>
        <a:lstStyle/>
        <a:p>
          <a:endParaRPr lang="es-ES"/>
        </a:p>
      </dgm:t>
    </dgm:pt>
    <dgm:pt modelId="{41817F73-FD8C-4E46-AB6C-3864106EF44F}" type="pres">
      <dgm:prSet presAssocID="{EC831295-EEC4-4808-BFEF-F5BB00B504C6}" presName="Name0" presStyleCnt="0">
        <dgm:presLayoutVars>
          <dgm:dir/>
          <dgm:animLvl val="lvl"/>
          <dgm:resizeHandles val="exact"/>
        </dgm:presLayoutVars>
      </dgm:prSet>
      <dgm:spPr/>
    </dgm:pt>
    <dgm:pt modelId="{8407B466-8E3C-4A64-B283-ED4D2CA46178}" type="pres">
      <dgm:prSet presAssocID="{1908E7DB-CFD8-4C4E-B2BA-1CC3ED5A1B64}" presName="composite" presStyleCnt="0"/>
      <dgm:spPr/>
    </dgm:pt>
    <dgm:pt modelId="{10076677-FE71-4F67-8491-1E8DDE430905}" type="pres">
      <dgm:prSet presAssocID="{1908E7DB-CFD8-4C4E-B2BA-1CC3ED5A1B6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CF9D55-3E34-4A1E-8CF0-159F6B1F0594}" type="pres">
      <dgm:prSet presAssocID="{1908E7DB-CFD8-4C4E-B2BA-1CC3ED5A1B64}" presName="desTx" presStyleLbl="alignAccFollowNode1" presStyleIdx="0" presStyleCnt="3">
        <dgm:presLayoutVars>
          <dgm:bulletEnabled val="1"/>
        </dgm:presLayoutVars>
      </dgm:prSet>
      <dgm:spPr/>
    </dgm:pt>
    <dgm:pt modelId="{DAF46496-8CBB-4C2B-9C88-DDC9D916A952}" type="pres">
      <dgm:prSet presAssocID="{A77A7AB8-71CC-4D1B-9AAA-2CEA343616D4}" presName="space" presStyleCnt="0"/>
      <dgm:spPr/>
    </dgm:pt>
    <dgm:pt modelId="{845B490D-CE73-4385-85E4-2B9503ABCE32}" type="pres">
      <dgm:prSet presAssocID="{4B04AFCA-5EE8-4D63-A303-95834CFB8BF4}" presName="composite" presStyleCnt="0"/>
      <dgm:spPr/>
    </dgm:pt>
    <dgm:pt modelId="{60DBDFCB-B21B-469F-AACF-46397A2899E1}" type="pres">
      <dgm:prSet presAssocID="{4B04AFCA-5EE8-4D63-A303-95834CFB8BF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B70A3BF-0612-440B-8710-DD45BB3CB191}" type="pres">
      <dgm:prSet presAssocID="{4B04AFCA-5EE8-4D63-A303-95834CFB8BF4}" presName="desTx" presStyleLbl="alignAccFollowNode1" presStyleIdx="1" presStyleCnt="3">
        <dgm:presLayoutVars>
          <dgm:bulletEnabled val="1"/>
        </dgm:presLayoutVars>
      </dgm:prSet>
      <dgm:spPr/>
    </dgm:pt>
    <dgm:pt modelId="{45F76007-7C49-409F-B81A-428FBD1E58CA}" type="pres">
      <dgm:prSet presAssocID="{2053DEBD-B2C4-4172-BB78-E4686486D52C}" presName="space" presStyleCnt="0"/>
      <dgm:spPr/>
    </dgm:pt>
    <dgm:pt modelId="{5FB8104D-B885-4A54-8178-B4EB03FE7258}" type="pres">
      <dgm:prSet presAssocID="{5C7FEB62-311A-450A-BA79-F69B18D28266}" presName="composite" presStyleCnt="0"/>
      <dgm:spPr/>
    </dgm:pt>
    <dgm:pt modelId="{D5ABA252-8287-4CD8-8936-7CDEAC8D26DF}" type="pres">
      <dgm:prSet presAssocID="{5C7FEB62-311A-450A-BA79-F69B18D2826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2AC0185-768B-49BA-B5C4-09C3B3F1C323}" type="pres">
      <dgm:prSet presAssocID="{5C7FEB62-311A-450A-BA79-F69B18D2826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83FA503-4342-4690-8983-265ACD8F0623}" srcId="{4B04AFCA-5EE8-4D63-A303-95834CFB8BF4}" destId="{358632E3-434F-48F6-ABE6-A3952D1B6CFD}" srcOrd="1" destOrd="0" parTransId="{13C6FDF5-0DE4-4220-B79D-DC3DF0D60A92}" sibTransId="{F2A9718D-00E1-4B23-A400-B0F1744F492F}"/>
    <dgm:cxn modelId="{7025F70A-FBFC-4311-87E9-E199ACD457F7}" srcId="{1908E7DB-CFD8-4C4E-B2BA-1CC3ED5A1B64}" destId="{EC745BD1-F71F-4E0E-ADEC-8BFE9FF10BD1}" srcOrd="0" destOrd="0" parTransId="{FD1AC920-FFC6-42A8-BB05-C41BC7E73053}" sibTransId="{46540820-AF08-42B7-BD59-38ABB60E3256}"/>
    <dgm:cxn modelId="{1104C315-AFC4-4D8B-AAD6-B4263508EF94}" type="presOf" srcId="{97C652B0-64A8-4A8B-9353-DAA9E5797349}" destId="{57CF9D55-3E34-4A1E-8CF0-159F6B1F0594}" srcOrd="0" destOrd="1" presId="urn:microsoft.com/office/officeart/2005/8/layout/hList1"/>
    <dgm:cxn modelId="{1E9E9724-9D85-42FD-91D5-BAB4CC1433A3}" type="presOf" srcId="{358632E3-434F-48F6-ABE6-A3952D1B6CFD}" destId="{4B70A3BF-0612-440B-8710-DD45BB3CB191}" srcOrd="0" destOrd="1" presId="urn:microsoft.com/office/officeart/2005/8/layout/hList1"/>
    <dgm:cxn modelId="{C0371D26-BF34-4B07-B1DA-69FD17F246A0}" type="presOf" srcId="{4B04AFCA-5EE8-4D63-A303-95834CFB8BF4}" destId="{60DBDFCB-B21B-469F-AACF-46397A2899E1}" srcOrd="0" destOrd="0" presId="urn:microsoft.com/office/officeart/2005/8/layout/hList1"/>
    <dgm:cxn modelId="{11E72B35-4296-474E-B4CD-90C2FF54B44A}" srcId="{4B04AFCA-5EE8-4D63-A303-95834CFB8BF4}" destId="{D4188028-BD1C-4CE6-93B9-B617932A8E1A}" srcOrd="0" destOrd="0" parTransId="{B9B0BDD0-10E2-46A1-A934-B0215B8C264F}" sibTransId="{277CE4C8-B175-462A-9478-11D87CF37C49}"/>
    <dgm:cxn modelId="{7E062539-3702-4F30-8D70-9EF360363BFC}" srcId="{4B04AFCA-5EE8-4D63-A303-95834CFB8BF4}" destId="{722E09F3-A01E-41D9-A697-4BB384F1F78E}" srcOrd="3" destOrd="0" parTransId="{CD1E5C07-B6BD-4702-8547-3DEA826ACDAC}" sibTransId="{630B9E3C-954F-4FA5-9D77-5D66405281C1}"/>
    <dgm:cxn modelId="{CA8E465B-D145-4099-83E3-4D4BE3CBBDB7}" type="presOf" srcId="{5181AA09-14DF-4055-A169-D70CD7CC8A02}" destId="{57CF9D55-3E34-4A1E-8CF0-159F6B1F0594}" srcOrd="0" destOrd="2" presId="urn:microsoft.com/office/officeart/2005/8/layout/hList1"/>
    <dgm:cxn modelId="{6FE7D544-681C-40E9-A887-EC9A1150451D}" type="presOf" srcId="{5FE704A1-E099-4917-8E30-E370DF267F04}" destId="{57CF9D55-3E34-4A1E-8CF0-159F6B1F0594}" srcOrd="0" destOrd="3" presId="urn:microsoft.com/office/officeart/2005/8/layout/hList1"/>
    <dgm:cxn modelId="{B56F2B68-9BC9-47FD-A6F8-AD8D3649AFF0}" type="presOf" srcId="{722E09F3-A01E-41D9-A697-4BB384F1F78E}" destId="{4B70A3BF-0612-440B-8710-DD45BB3CB191}" srcOrd="0" destOrd="3" presId="urn:microsoft.com/office/officeart/2005/8/layout/hList1"/>
    <dgm:cxn modelId="{2C243F49-B909-4C62-BE1E-2D70B137EFA4}" type="presOf" srcId="{1908E7DB-CFD8-4C4E-B2BA-1CC3ED5A1B64}" destId="{10076677-FE71-4F67-8491-1E8DDE430905}" srcOrd="0" destOrd="0" presId="urn:microsoft.com/office/officeart/2005/8/layout/hList1"/>
    <dgm:cxn modelId="{3093F74E-59E8-490C-82E0-77B546CC0269}" type="presOf" srcId="{877710FB-4177-4D49-A9D6-2B6DEE4697B7}" destId="{72AC0185-768B-49BA-B5C4-09C3B3F1C323}" srcOrd="0" destOrd="2" presId="urn:microsoft.com/office/officeart/2005/8/layout/hList1"/>
    <dgm:cxn modelId="{8CF69474-BBA1-4D45-A338-7935805C37E5}" type="presOf" srcId="{EC831295-EEC4-4808-BFEF-F5BB00B504C6}" destId="{41817F73-FD8C-4E46-AB6C-3864106EF44F}" srcOrd="0" destOrd="0" presId="urn:microsoft.com/office/officeart/2005/8/layout/hList1"/>
    <dgm:cxn modelId="{47AC5257-D546-4386-A30C-14AD215D9CCC}" type="presOf" srcId="{C625DAED-2649-4D26-AC41-20A35A33CEB2}" destId="{72AC0185-768B-49BA-B5C4-09C3B3F1C323}" srcOrd="0" destOrd="0" presId="urn:microsoft.com/office/officeart/2005/8/layout/hList1"/>
    <dgm:cxn modelId="{9C685858-4E3E-4FEC-A76E-42C65654D8F6}" type="presOf" srcId="{5C7FEB62-311A-450A-BA79-F69B18D28266}" destId="{D5ABA252-8287-4CD8-8936-7CDEAC8D26DF}" srcOrd="0" destOrd="0" presId="urn:microsoft.com/office/officeart/2005/8/layout/hList1"/>
    <dgm:cxn modelId="{B19FDE58-BD1F-4534-AA3E-EE932004B9F8}" srcId="{5C7FEB62-311A-450A-BA79-F69B18D28266}" destId="{C625DAED-2649-4D26-AC41-20A35A33CEB2}" srcOrd="0" destOrd="0" parTransId="{A6C7D3BD-B522-4D73-ABEF-41DEEC148D27}" sibTransId="{357B131E-E074-4181-8ED2-BAAC82141164}"/>
    <dgm:cxn modelId="{FB911387-95BE-44C1-A6BC-06E5817E37F2}" type="presOf" srcId="{EC745BD1-F71F-4E0E-ADEC-8BFE9FF10BD1}" destId="{57CF9D55-3E34-4A1E-8CF0-159F6B1F0594}" srcOrd="0" destOrd="0" presId="urn:microsoft.com/office/officeart/2005/8/layout/hList1"/>
    <dgm:cxn modelId="{098DA491-55D6-4249-8555-D465EDA2FD78}" type="presOf" srcId="{F31390C7-1287-4959-B94E-BDBB66C56018}" destId="{72AC0185-768B-49BA-B5C4-09C3B3F1C323}" srcOrd="0" destOrd="1" presId="urn:microsoft.com/office/officeart/2005/8/layout/hList1"/>
    <dgm:cxn modelId="{B8516893-5128-4A4F-B6E3-D266E176C44E}" srcId="{4B04AFCA-5EE8-4D63-A303-95834CFB8BF4}" destId="{70CCEF96-B449-489A-87EB-3732019D3F31}" srcOrd="2" destOrd="0" parTransId="{A0D2A5FD-7723-4080-8D9F-D8F7799C2863}" sibTransId="{F1BDE73F-B119-4644-912E-FC595AFD238F}"/>
    <dgm:cxn modelId="{E03AC1A8-A786-46D5-9BDC-D416593E069D}" type="presOf" srcId="{1FA88FA8-C787-4DA1-9F8C-C1C637C8876C}" destId="{72AC0185-768B-49BA-B5C4-09C3B3F1C323}" srcOrd="0" destOrd="3" presId="urn:microsoft.com/office/officeart/2005/8/layout/hList1"/>
    <dgm:cxn modelId="{D89024AF-37D1-4D8D-BF82-3AF878746122}" srcId="{5C7FEB62-311A-450A-BA79-F69B18D28266}" destId="{1FA88FA8-C787-4DA1-9F8C-C1C637C8876C}" srcOrd="3" destOrd="0" parTransId="{75BC34CC-91DE-40B7-8D45-861A79253D2D}" sibTransId="{6D595089-FEDE-4C84-9562-C585912C511C}"/>
    <dgm:cxn modelId="{16B963BA-BC73-4F61-9239-47902C81654E}" srcId="{EC831295-EEC4-4808-BFEF-F5BB00B504C6}" destId="{5C7FEB62-311A-450A-BA79-F69B18D28266}" srcOrd="2" destOrd="0" parTransId="{B1D4FF9A-CC78-443F-A442-33A0C4E9E184}" sibTransId="{E9D48506-CA6E-436F-822C-2A42AE668748}"/>
    <dgm:cxn modelId="{7C46F3C2-3998-4E85-998F-DDE41607D336}" srcId="{5C7FEB62-311A-450A-BA79-F69B18D28266}" destId="{F31390C7-1287-4959-B94E-BDBB66C56018}" srcOrd="1" destOrd="0" parTransId="{B37E7ECD-6F25-4397-A5FD-E812B2D51134}" sibTransId="{1BF4A50A-B573-48AF-B548-50C2154C01AE}"/>
    <dgm:cxn modelId="{8811AEC6-485B-486F-B8F1-664633D1DFC2}" srcId="{EC831295-EEC4-4808-BFEF-F5BB00B504C6}" destId="{1908E7DB-CFD8-4C4E-B2BA-1CC3ED5A1B64}" srcOrd="0" destOrd="0" parTransId="{D2DD7D02-03C7-44CA-84D0-5CBD67659EDC}" sibTransId="{A77A7AB8-71CC-4D1B-9AAA-2CEA343616D4}"/>
    <dgm:cxn modelId="{0D5EA4CF-F698-4256-ADC7-F6CA7B0B7D5B}" type="presOf" srcId="{D4188028-BD1C-4CE6-93B9-B617932A8E1A}" destId="{4B70A3BF-0612-440B-8710-DD45BB3CB191}" srcOrd="0" destOrd="0" presId="urn:microsoft.com/office/officeart/2005/8/layout/hList1"/>
    <dgm:cxn modelId="{0A26D9D8-1ECB-46E6-8B23-6334AC0214DD}" type="presOf" srcId="{70CCEF96-B449-489A-87EB-3732019D3F31}" destId="{4B70A3BF-0612-440B-8710-DD45BB3CB191}" srcOrd="0" destOrd="2" presId="urn:microsoft.com/office/officeart/2005/8/layout/hList1"/>
    <dgm:cxn modelId="{3A6DDAD8-E6AD-4A2F-BC34-606381715571}" srcId="{1908E7DB-CFD8-4C4E-B2BA-1CC3ED5A1B64}" destId="{5181AA09-14DF-4055-A169-D70CD7CC8A02}" srcOrd="2" destOrd="0" parTransId="{EA84C78E-166A-4A34-BEEE-EB00D2CE701B}" sibTransId="{F23CE6DF-2A88-497C-81A4-45F40CE5C28D}"/>
    <dgm:cxn modelId="{2B439FE2-A6A3-4161-B70E-600B77AD2318}" srcId="{1908E7DB-CFD8-4C4E-B2BA-1CC3ED5A1B64}" destId="{5FE704A1-E099-4917-8E30-E370DF267F04}" srcOrd="3" destOrd="0" parTransId="{EAFA92E5-5E41-45EB-90C9-0DA26AFE4D68}" sibTransId="{0C7C125B-E2E8-487C-8517-F02CD75BF379}"/>
    <dgm:cxn modelId="{5C2867E9-41B1-4F2C-82B0-175F19A014BC}" srcId="{EC831295-EEC4-4808-BFEF-F5BB00B504C6}" destId="{4B04AFCA-5EE8-4D63-A303-95834CFB8BF4}" srcOrd="1" destOrd="0" parTransId="{5E945CEF-4CB6-4449-BA5A-7E3E83AD0358}" sibTransId="{2053DEBD-B2C4-4172-BB78-E4686486D52C}"/>
    <dgm:cxn modelId="{B174B2FC-488D-4EFB-998E-59281D2E2471}" srcId="{5C7FEB62-311A-450A-BA79-F69B18D28266}" destId="{877710FB-4177-4D49-A9D6-2B6DEE4697B7}" srcOrd="2" destOrd="0" parTransId="{635D864C-6756-4DD8-A3E9-FF421FA89BC1}" sibTransId="{3B899CF7-C494-4874-A870-DE1A2ED2B6AF}"/>
    <dgm:cxn modelId="{B72AAFFE-794F-4340-AEC2-A7CD28B993C5}" srcId="{1908E7DB-CFD8-4C4E-B2BA-1CC3ED5A1B64}" destId="{97C652B0-64A8-4A8B-9353-DAA9E5797349}" srcOrd="1" destOrd="0" parTransId="{F3D6A39F-A526-40A2-AC36-B2DC8C7E6C17}" sibTransId="{4167D4AE-B89E-46C4-8070-3725A9750ADE}"/>
    <dgm:cxn modelId="{D1213BB7-B66D-4084-9DF5-CCFB0365A1A1}" type="presParOf" srcId="{41817F73-FD8C-4E46-AB6C-3864106EF44F}" destId="{8407B466-8E3C-4A64-B283-ED4D2CA46178}" srcOrd="0" destOrd="0" presId="urn:microsoft.com/office/officeart/2005/8/layout/hList1"/>
    <dgm:cxn modelId="{8E9FA43F-6D31-44AA-8CAE-05353A9C75F7}" type="presParOf" srcId="{8407B466-8E3C-4A64-B283-ED4D2CA46178}" destId="{10076677-FE71-4F67-8491-1E8DDE430905}" srcOrd="0" destOrd="0" presId="urn:microsoft.com/office/officeart/2005/8/layout/hList1"/>
    <dgm:cxn modelId="{2EB5EA98-61EC-4C74-A574-93140CCBF486}" type="presParOf" srcId="{8407B466-8E3C-4A64-B283-ED4D2CA46178}" destId="{57CF9D55-3E34-4A1E-8CF0-159F6B1F0594}" srcOrd="1" destOrd="0" presId="urn:microsoft.com/office/officeart/2005/8/layout/hList1"/>
    <dgm:cxn modelId="{01A9742D-758C-44A5-B1DC-27A9321CC91C}" type="presParOf" srcId="{41817F73-FD8C-4E46-AB6C-3864106EF44F}" destId="{DAF46496-8CBB-4C2B-9C88-DDC9D916A952}" srcOrd="1" destOrd="0" presId="urn:microsoft.com/office/officeart/2005/8/layout/hList1"/>
    <dgm:cxn modelId="{EC73F7D1-DB04-4254-8274-309B531B8999}" type="presParOf" srcId="{41817F73-FD8C-4E46-AB6C-3864106EF44F}" destId="{845B490D-CE73-4385-85E4-2B9503ABCE32}" srcOrd="2" destOrd="0" presId="urn:microsoft.com/office/officeart/2005/8/layout/hList1"/>
    <dgm:cxn modelId="{D33BA146-35F1-4A68-B791-5C05D10CE1A8}" type="presParOf" srcId="{845B490D-CE73-4385-85E4-2B9503ABCE32}" destId="{60DBDFCB-B21B-469F-AACF-46397A2899E1}" srcOrd="0" destOrd="0" presId="urn:microsoft.com/office/officeart/2005/8/layout/hList1"/>
    <dgm:cxn modelId="{2F7FAC17-41F4-4918-9AAF-EB26F3AB76AA}" type="presParOf" srcId="{845B490D-CE73-4385-85E4-2B9503ABCE32}" destId="{4B70A3BF-0612-440B-8710-DD45BB3CB191}" srcOrd="1" destOrd="0" presId="urn:microsoft.com/office/officeart/2005/8/layout/hList1"/>
    <dgm:cxn modelId="{BEA7CF98-1574-43C8-BC3F-3C1EC32FA906}" type="presParOf" srcId="{41817F73-FD8C-4E46-AB6C-3864106EF44F}" destId="{45F76007-7C49-409F-B81A-428FBD1E58CA}" srcOrd="3" destOrd="0" presId="urn:microsoft.com/office/officeart/2005/8/layout/hList1"/>
    <dgm:cxn modelId="{528FF267-CAE3-4636-993D-918E40AE4DCE}" type="presParOf" srcId="{41817F73-FD8C-4E46-AB6C-3864106EF44F}" destId="{5FB8104D-B885-4A54-8178-B4EB03FE7258}" srcOrd="4" destOrd="0" presId="urn:microsoft.com/office/officeart/2005/8/layout/hList1"/>
    <dgm:cxn modelId="{9BE7294B-06B4-40CF-B6DB-60F4EF22E89B}" type="presParOf" srcId="{5FB8104D-B885-4A54-8178-B4EB03FE7258}" destId="{D5ABA252-8287-4CD8-8936-7CDEAC8D26DF}" srcOrd="0" destOrd="0" presId="urn:microsoft.com/office/officeart/2005/8/layout/hList1"/>
    <dgm:cxn modelId="{177C099E-8DBA-40C9-80E6-3C08D1A094BB}" type="presParOf" srcId="{5FB8104D-B885-4A54-8178-B4EB03FE7258}" destId="{72AC0185-768B-49BA-B5C4-09C3B3F1C3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E51E6-EA15-486A-BB4A-E85292F1C0D8}">
      <dsp:nvSpPr>
        <dsp:cNvPr id="0" name=""/>
        <dsp:cNvSpPr/>
      </dsp:nvSpPr>
      <dsp:spPr>
        <a:xfrm>
          <a:off x="5706" y="759030"/>
          <a:ext cx="1705647" cy="1023388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COMPUTACIÓN</a:t>
          </a:r>
        </a:p>
      </dsp:txBody>
      <dsp:txXfrm>
        <a:off x="35680" y="789004"/>
        <a:ext cx="1645699" cy="963440"/>
      </dsp:txXfrm>
    </dsp:sp>
    <dsp:sp modelId="{7881853A-7F73-4D73-9A44-889186C1CD22}">
      <dsp:nvSpPr>
        <dsp:cNvPr id="0" name=""/>
        <dsp:cNvSpPr/>
      </dsp:nvSpPr>
      <dsp:spPr>
        <a:xfrm>
          <a:off x="1881919" y="1059224"/>
          <a:ext cx="361597" cy="42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881919" y="1143824"/>
        <a:ext cx="253118" cy="253800"/>
      </dsp:txXfrm>
    </dsp:sp>
    <dsp:sp modelId="{613B4120-3C8D-452F-9123-AE84258B59F3}">
      <dsp:nvSpPr>
        <dsp:cNvPr id="0" name=""/>
        <dsp:cNvSpPr/>
      </dsp:nvSpPr>
      <dsp:spPr>
        <a:xfrm>
          <a:off x="2393613" y="759030"/>
          <a:ext cx="1705647" cy="1023388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IMPUTACIÓN</a:t>
          </a:r>
        </a:p>
      </dsp:txBody>
      <dsp:txXfrm>
        <a:off x="2423587" y="789004"/>
        <a:ext cx="1645699" cy="963440"/>
      </dsp:txXfrm>
    </dsp:sp>
    <dsp:sp modelId="{F3BCABAD-0B10-4DA2-9626-D22EC3D43416}">
      <dsp:nvSpPr>
        <dsp:cNvPr id="0" name=""/>
        <dsp:cNvSpPr/>
      </dsp:nvSpPr>
      <dsp:spPr>
        <a:xfrm>
          <a:off x="4269826" y="1059224"/>
          <a:ext cx="361597" cy="423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269826" y="1143824"/>
        <a:ext cx="253118" cy="253800"/>
      </dsp:txXfrm>
    </dsp:sp>
    <dsp:sp modelId="{973708A3-C14F-4BE5-922C-9A259A0CE01D}">
      <dsp:nvSpPr>
        <dsp:cNvPr id="0" name=""/>
        <dsp:cNvSpPr/>
      </dsp:nvSpPr>
      <dsp:spPr>
        <a:xfrm>
          <a:off x="4781520" y="759030"/>
          <a:ext cx="1705647" cy="1023388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COMPENSACIÓN</a:t>
          </a:r>
        </a:p>
      </dsp:txBody>
      <dsp:txXfrm>
        <a:off x="4811494" y="789004"/>
        <a:ext cx="1645699" cy="963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D6068-B28D-4B5B-887F-73FD8D31A976}">
      <dsp:nvSpPr>
        <dsp:cNvPr id="0" name=""/>
        <dsp:cNvSpPr/>
      </dsp:nvSpPr>
      <dsp:spPr>
        <a:xfrm rot="10800000">
          <a:off x="1891266" y="545"/>
          <a:ext cx="6688836" cy="8259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21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chemeClr val="tx1"/>
              </a:solidFill>
            </a:rPr>
            <a:t>Donaciones abuelo al nieto viviendo el padre</a:t>
          </a:r>
        </a:p>
      </dsp:txBody>
      <dsp:txXfrm rot="10800000">
        <a:off x="2097750" y="545"/>
        <a:ext cx="6482352" cy="825938"/>
      </dsp:txXfrm>
    </dsp:sp>
    <dsp:sp modelId="{2C288F71-C3B3-44E0-8CDD-EC2282C17503}">
      <dsp:nvSpPr>
        <dsp:cNvPr id="0" name=""/>
        <dsp:cNvSpPr/>
      </dsp:nvSpPr>
      <dsp:spPr>
        <a:xfrm>
          <a:off x="1478297" y="545"/>
          <a:ext cx="825938" cy="8259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262D1-A0C0-4851-BDC4-DB82C9F19877}">
      <dsp:nvSpPr>
        <dsp:cNvPr id="0" name=""/>
        <dsp:cNvSpPr/>
      </dsp:nvSpPr>
      <dsp:spPr>
        <a:xfrm rot="10800000">
          <a:off x="1891266" y="1073032"/>
          <a:ext cx="6688836" cy="8259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21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chemeClr val="tx1"/>
              </a:solidFill>
            </a:rPr>
            <a:t>Donación a una persona con la cual después contrae matrimonio</a:t>
          </a:r>
        </a:p>
      </dsp:txBody>
      <dsp:txXfrm rot="10800000">
        <a:off x="2097750" y="1073032"/>
        <a:ext cx="6482352" cy="825938"/>
      </dsp:txXfrm>
    </dsp:sp>
    <dsp:sp modelId="{9D60EE17-BF4B-409A-989B-71E857FE77CE}">
      <dsp:nvSpPr>
        <dsp:cNvPr id="0" name=""/>
        <dsp:cNvSpPr/>
      </dsp:nvSpPr>
      <dsp:spPr>
        <a:xfrm>
          <a:off x="1478297" y="1073032"/>
          <a:ext cx="825938" cy="82593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67411-7107-4B74-8B1D-408F43C664EC}">
      <dsp:nvSpPr>
        <dsp:cNvPr id="0" name=""/>
        <dsp:cNvSpPr/>
      </dsp:nvSpPr>
      <dsp:spPr>
        <a:xfrm rot="10800000">
          <a:off x="1891266" y="2145519"/>
          <a:ext cx="6688836" cy="8259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21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chemeClr val="tx1"/>
              </a:solidFill>
            </a:rPr>
            <a:t>Heredero renunciante</a:t>
          </a:r>
        </a:p>
      </dsp:txBody>
      <dsp:txXfrm rot="10800000">
        <a:off x="2097750" y="2145519"/>
        <a:ext cx="6482352" cy="825938"/>
      </dsp:txXfrm>
    </dsp:sp>
    <dsp:sp modelId="{E8E5BB30-AC29-4C5A-9DDA-B065E9605CBC}">
      <dsp:nvSpPr>
        <dsp:cNvPr id="0" name=""/>
        <dsp:cNvSpPr/>
      </dsp:nvSpPr>
      <dsp:spPr>
        <a:xfrm>
          <a:off x="1478297" y="2145519"/>
          <a:ext cx="825938" cy="82593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91B50-BB75-42FC-9508-3973C3FE6B39}">
      <dsp:nvSpPr>
        <dsp:cNvPr id="0" name=""/>
        <dsp:cNvSpPr/>
      </dsp:nvSpPr>
      <dsp:spPr>
        <a:xfrm rot="10800000">
          <a:off x="1891266" y="3218006"/>
          <a:ext cx="6688836" cy="8259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21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chemeClr val="tx1"/>
              </a:solidFill>
            </a:rPr>
            <a:t>Donaciones remuneratorias</a:t>
          </a:r>
        </a:p>
      </dsp:txBody>
      <dsp:txXfrm rot="10800000">
        <a:off x="2097750" y="3218006"/>
        <a:ext cx="6482352" cy="825938"/>
      </dsp:txXfrm>
    </dsp:sp>
    <dsp:sp modelId="{9529E5A6-5D4F-4EC7-9C93-607E9A030E38}">
      <dsp:nvSpPr>
        <dsp:cNvPr id="0" name=""/>
        <dsp:cNvSpPr/>
      </dsp:nvSpPr>
      <dsp:spPr>
        <a:xfrm>
          <a:off x="1478297" y="3218006"/>
          <a:ext cx="825938" cy="82593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BFAEA-2F65-4591-8496-2BFC09C62089}">
      <dsp:nvSpPr>
        <dsp:cNvPr id="0" name=""/>
        <dsp:cNvSpPr/>
      </dsp:nvSpPr>
      <dsp:spPr>
        <a:xfrm>
          <a:off x="933005" y="0"/>
          <a:ext cx="1892808" cy="105156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Expresa</a:t>
          </a:r>
        </a:p>
      </dsp:txBody>
      <dsp:txXfrm>
        <a:off x="963804" y="30799"/>
        <a:ext cx="1831210" cy="989962"/>
      </dsp:txXfrm>
    </dsp:sp>
    <dsp:sp modelId="{9FFEBF73-0F3C-40D9-8BC4-28325267DA4D}">
      <dsp:nvSpPr>
        <dsp:cNvPr id="0" name=""/>
        <dsp:cNvSpPr/>
      </dsp:nvSpPr>
      <dsp:spPr>
        <a:xfrm>
          <a:off x="3667061" y="0"/>
          <a:ext cx="1892808" cy="105156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Tácita </a:t>
          </a:r>
        </a:p>
      </dsp:txBody>
      <dsp:txXfrm>
        <a:off x="3697860" y="30799"/>
        <a:ext cx="1831210" cy="989962"/>
      </dsp:txXfrm>
    </dsp:sp>
    <dsp:sp modelId="{9F911FA9-4733-44C2-B0AA-81136DC4A991}">
      <dsp:nvSpPr>
        <dsp:cNvPr id="0" name=""/>
        <dsp:cNvSpPr/>
      </dsp:nvSpPr>
      <dsp:spPr>
        <a:xfrm>
          <a:off x="2852102" y="4469130"/>
          <a:ext cx="788670" cy="788670"/>
        </a:xfrm>
        <a:prstGeom prst="triangle">
          <a:avLst/>
        </a:prstGeom>
        <a:solidFill>
          <a:srgbClr val="00B050">
            <a:alpha val="90000"/>
          </a:srgb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EF7BC-11F1-43E7-AC05-C83D5278306C}">
      <dsp:nvSpPr>
        <dsp:cNvPr id="0" name=""/>
        <dsp:cNvSpPr/>
      </dsp:nvSpPr>
      <dsp:spPr>
        <a:xfrm rot="21360000">
          <a:off x="879704" y="4131176"/>
          <a:ext cx="4733465" cy="330996"/>
        </a:xfrm>
        <a:prstGeom prst="rect">
          <a:avLst/>
        </a:prstGeom>
        <a:solidFill>
          <a:srgbClr val="00B050">
            <a:alpha val="90000"/>
          </a:srgb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EC208-802C-4EC4-9E1B-91B7786734DC}">
      <dsp:nvSpPr>
        <dsp:cNvPr id="0" name=""/>
        <dsp:cNvSpPr/>
      </dsp:nvSpPr>
      <dsp:spPr>
        <a:xfrm rot="21360000">
          <a:off x="852636" y="2800329"/>
          <a:ext cx="1948390" cy="138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solidFill>
                <a:schemeClr val="tx1"/>
              </a:solidFill>
            </a:rPr>
            <a:t>Por Testamento</a:t>
          </a:r>
        </a:p>
      </dsp:txBody>
      <dsp:txXfrm>
        <a:off x="920085" y="2867778"/>
        <a:ext cx="1813492" cy="1246801"/>
      </dsp:txXfrm>
    </dsp:sp>
    <dsp:sp modelId="{6156CEF2-25BF-4E12-B4B9-74706634CC7F}">
      <dsp:nvSpPr>
        <dsp:cNvPr id="0" name=""/>
        <dsp:cNvSpPr/>
      </dsp:nvSpPr>
      <dsp:spPr>
        <a:xfrm rot="21360000">
          <a:off x="747480" y="1370207"/>
          <a:ext cx="1948390" cy="138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>
              <a:solidFill>
                <a:schemeClr val="tx1"/>
              </a:solidFill>
            </a:rPr>
            <a:t>En la Donación</a:t>
          </a:r>
          <a:endParaRPr lang="es-ES" sz="2600" kern="1200" dirty="0">
            <a:solidFill>
              <a:schemeClr val="tx1"/>
            </a:solidFill>
          </a:endParaRPr>
        </a:p>
      </dsp:txBody>
      <dsp:txXfrm>
        <a:off x="814929" y="1437656"/>
        <a:ext cx="1813492" cy="1246801"/>
      </dsp:txXfrm>
    </dsp:sp>
    <dsp:sp modelId="{42AF552F-534A-4F70-941E-62B91ABB3F0A}">
      <dsp:nvSpPr>
        <dsp:cNvPr id="0" name=""/>
        <dsp:cNvSpPr/>
      </dsp:nvSpPr>
      <dsp:spPr>
        <a:xfrm rot="21360000">
          <a:off x="3560403" y="2611048"/>
          <a:ext cx="1948390" cy="138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solidFill>
                <a:schemeClr val="tx1"/>
              </a:solidFill>
            </a:rPr>
            <a:t>Artículo 2461</a:t>
          </a:r>
        </a:p>
      </dsp:txBody>
      <dsp:txXfrm>
        <a:off x="3627852" y="2678497"/>
        <a:ext cx="1813492" cy="12468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57503-E23F-499F-9F3B-C85AC097B5DF}">
      <dsp:nvSpPr>
        <dsp:cNvPr id="0" name=""/>
        <dsp:cNvSpPr/>
      </dsp:nvSpPr>
      <dsp:spPr>
        <a:xfrm>
          <a:off x="162429" y="779259"/>
          <a:ext cx="3802379" cy="11882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837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solidFill>
                <a:schemeClr val="tx1"/>
              </a:solidFill>
            </a:rPr>
            <a:t>(A-P) + Donación</a:t>
          </a:r>
        </a:p>
      </dsp:txBody>
      <dsp:txXfrm>
        <a:off x="162429" y="779259"/>
        <a:ext cx="3802379" cy="1188243"/>
      </dsp:txXfrm>
    </dsp:sp>
    <dsp:sp modelId="{16169EFE-9269-44F0-A5FF-233F057FAB86}">
      <dsp:nvSpPr>
        <dsp:cNvPr id="0" name=""/>
        <dsp:cNvSpPr/>
      </dsp:nvSpPr>
      <dsp:spPr>
        <a:xfrm>
          <a:off x="3996" y="607624"/>
          <a:ext cx="831770" cy="12476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08AD4-02A1-4F9C-BB89-66E2EA0E5056}">
      <dsp:nvSpPr>
        <dsp:cNvPr id="0" name=""/>
        <dsp:cNvSpPr/>
      </dsp:nvSpPr>
      <dsp:spPr>
        <a:xfrm>
          <a:off x="4321623" y="771645"/>
          <a:ext cx="3802379" cy="11882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837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(Activo – Pasivo)</a:t>
          </a:r>
        </a:p>
      </dsp:txBody>
      <dsp:txXfrm>
        <a:off x="4321623" y="771645"/>
        <a:ext cx="3802379" cy="1188243"/>
      </dsp:txXfrm>
    </dsp:sp>
    <dsp:sp modelId="{828BD039-2403-49AE-B18B-D49BDFF5833B}">
      <dsp:nvSpPr>
        <dsp:cNvPr id="0" name=""/>
        <dsp:cNvSpPr/>
      </dsp:nvSpPr>
      <dsp:spPr>
        <a:xfrm>
          <a:off x="4256132" y="211034"/>
          <a:ext cx="831770" cy="121720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6E88F-1F80-4253-991D-5DF2D80181D7}">
      <dsp:nvSpPr>
        <dsp:cNvPr id="0" name=""/>
        <dsp:cNvSpPr/>
      </dsp:nvSpPr>
      <dsp:spPr>
        <a:xfrm>
          <a:off x="2242026" y="2275126"/>
          <a:ext cx="3802379" cy="11882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837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(A-P) + Donación + lo que no reclamaron</a:t>
          </a:r>
        </a:p>
      </dsp:txBody>
      <dsp:txXfrm>
        <a:off x="2242026" y="2275126"/>
        <a:ext cx="3802379" cy="1188243"/>
      </dsp:txXfrm>
    </dsp:sp>
    <dsp:sp modelId="{2D5C5ABE-48D1-4B00-8FBF-5A80D65C47FB}">
      <dsp:nvSpPr>
        <dsp:cNvPr id="0" name=""/>
        <dsp:cNvSpPr/>
      </dsp:nvSpPr>
      <dsp:spPr>
        <a:xfrm>
          <a:off x="2083593" y="2103490"/>
          <a:ext cx="831770" cy="12476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3CA7C-2E2F-4355-9F08-79413ADAAFE2}">
      <dsp:nvSpPr>
        <dsp:cNvPr id="0" name=""/>
        <dsp:cNvSpPr/>
      </dsp:nvSpPr>
      <dsp:spPr>
        <a:xfrm>
          <a:off x="5187" y="1035895"/>
          <a:ext cx="4901475" cy="576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77993-DB07-4A7A-A7A6-5B722CA699F9}">
      <dsp:nvSpPr>
        <dsp:cNvPr id="0" name=""/>
        <dsp:cNvSpPr/>
      </dsp:nvSpPr>
      <dsp:spPr>
        <a:xfrm>
          <a:off x="5187" y="1252459"/>
          <a:ext cx="360080" cy="360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20BFB-18AF-446E-9502-8FD118012702}">
      <dsp:nvSpPr>
        <dsp:cNvPr id="0" name=""/>
        <dsp:cNvSpPr/>
      </dsp:nvSpPr>
      <dsp:spPr>
        <a:xfrm>
          <a:off x="5187" y="0"/>
          <a:ext cx="4901475" cy="1035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200" kern="1200" dirty="0"/>
            <a:t>Deudas </a:t>
          </a:r>
        </a:p>
      </dsp:txBody>
      <dsp:txXfrm>
        <a:off x="5187" y="0"/>
        <a:ext cx="4901475" cy="1035895"/>
      </dsp:txXfrm>
    </dsp:sp>
    <dsp:sp modelId="{86352948-12D0-45CB-BF77-1420C2DC0491}">
      <dsp:nvSpPr>
        <dsp:cNvPr id="0" name=""/>
        <dsp:cNvSpPr/>
      </dsp:nvSpPr>
      <dsp:spPr>
        <a:xfrm>
          <a:off x="5187" y="2091795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2220C-0321-4586-A351-97114AEA0530}">
      <dsp:nvSpPr>
        <dsp:cNvPr id="0" name=""/>
        <dsp:cNvSpPr/>
      </dsp:nvSpPr>
      <dsp:spPr>
        <a:xfrm>
          <a:off x="348290" y="1852167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Pagadas con los bienes relictos</a:t>
          </a:r>
        </a:p>
      </dsp:txBody>
      <dsp:txXfrm>
        <a:off x="348290" y="1852167"/>
        <a:ext cx="4558372" cy="839326"/>
      </dsp:txXfrm>
    </dsp:sp>
    <dsp:sp modelId="{9AFEC163-F418-4CFB-AD9D-EAD9071011C2}">
      <dsp:nvSpPr>
        <dsp:cNvPr id="0" name=""/>
        <dsp:cNvSpPr/>
      </dsp:nvSpPr>
      <dsp:spPr>
        <a:xfrm>
          <a:off x="5187" y="2931122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E7B83-9C69-42CC-A259-A2A51CE0CF09}">
      <dsp:nvSpPr>
        <dsp:cNvPr id="0" name=""/>
        <dsp:cNvSpPr/>
      </dsp:nvSpPr>
      <dsp:spPr>
        <a:xfrm>
          <a:off x="348290" y="2691494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Cada heredero responde en proporción a su participación teórica en la herencia</a:t>
          </a:r>
        </a:p>
      </dsp:txBody>
      <dsp:txXfrm>
        <a:off x="348290" y="2691494"/>
        <a:ext cx="4558372" cy="839326"/>
      </dsp:txXfrm>
    </dsp:sp>
    <dsp:sp modelId="{9C63FF77-E595-43FC-893B-1AA818A9969C}">
      <dsp:nvSpPr>
        <dsp:cNvPr id="0" name=""/>
        <dsp:cNvSpPr/>
      </dsp:nvSpPr>
      <dsp:spPr>
        <a:xfrm>
          <a:off x="5187" y="3770448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A4955-A96E-41A9-AB07-45583D3FD43D}">
      <dsp:nvSpPr>
        <dsp:cNvPr id="0" name=""/>
        <dsp:cNvSpPr/>
      </dsp:nvSpPr>
      <dsp:spPr>
        <a:xfrm>
          <a:off x="348290" y="3530821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No altera la responsabilidad ante terceros</a:t>
          </a:r>
        </a:p>
      </dsp:txBody>
      <dsp:txXfrm>
        <a:off x="348290" y="3530821"/>
        <a:ext cx="4558372" cy="839326"/>
      </dsp:txXfrm>
    </dsp:sp>
    <dsp:sp modelId="{01F404DD-A56A-4AE8-A4C2-AAB94086B91D}">
      <dsp:nvSpPr>
        <dsp:cNvPr id="0" name=""/>
        <dsp:cNvSpPr/>
      </dsp:nvSpPr>
      <dsp:spPr>
        <a:xfrm>
          <a:off x="5187" y="4609775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91641-B272-4FB0-B8E7-E6E108B815E7}">
      <dsp:nvSpPr>
        <dsp:cNvPr id="0" name=""/>
        <dsp:cNvSpPr/>
      </dsp:nvSpPr>
      <dsp:spPr>
        <a:xfrm>
          <a:off x="348290" y="4370148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El heredero no está obligado a pagar las deudas con los bienes colacionables</a:t>
          </a:r>
        </a:p>
      </dsp:txBody>
      <dsp:txXfrm>
        <a:off x="348290" y="4370148"/>
        <a:ext cx="4558372" cy="839326"/>
      </dsp:txXfrm>
    </dsp:sp>
    <dsp:sp modelId="{C8E4765C-3ED5-449D-AFD5-6F0810F6E2A7}">
      <dsp:nvSpPr>
        <dsp:cNvPr id="0" name=""/>
        <dsp:cNvSpPr/>
      </dsp:nvSpPr>
      <dsp:spPr>
        <a:xfrm>
          <a:off x="5151736" y="1035895"/>
          <a:ext cx="4901475" cy="576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3B752-EAF4-4C31-A4EC-A16BA20BC9AF}">
      <dsp:nvSpPr>
        <dsp:cNvPr id="0" name=""/>
        <dsp:cNvSpPr/>
      </dsp:nvSpPr>
      <dsp:spPr>
        <a:xfrm>
          <a:off x="5151736" y="1252459"/>
          <a:ext cx="360080" cy="360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584F8-BBE8-4535-AF0D-F994710A2482}">
      <dsp:nvSpPr>
        <dsp:cNvPr id="0" name=""/>
        <dsp:cNvSpPr/>
      </dsp:nvSpPr>
      <dsp:spPr>
        <a:xfrm>
          <a:off x="5151736" y="0"/>
          <a:ext cx="4901475" cy="1035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200" kern="1200" dirty="0"/>
            <a:t>Cargas </a:t>
          </a:r>
        </a:p>
      </dsp:txBody>
      <dsp:txXfrm>
        <a:off x="5151736" y="0"/>
        <a:ext cx="4901475" cy="1035895"/>
      </dsp:txXfrm>
    </dsp:sp>
    <dsp:sp modelId="{C8F35B6D-6EEF-4D79-9F9D-F980579FDAED}">
      <dsp:nvSpPr>
        <dsp:cNvPr id="0" name=""/>
        <dsp:cNvSpPr/>
      </dsp:nvSpPr>
      <dsp:spPr>
        <a:xfrm>
          <a:off x="5151736" y="2091795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C4723-A369-4A23-8EAC-E6F2DE51F78E}">
      <dsp:nvSpPr>
        <dsp:cNvPr id="0" name=""/>
        <dsp:cNvSpPr/>
      </dsp:nvSpPr>
      <dsp:spPr>
        <a:xfrm>
          <a:off x="5494840" y="1852167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No son computadas para determinar el </a:t>
          </a:r>
          <a:r>
            <a:rPr lang="es-ES" sz="1700" kern="1200" dirty="0" err="1"/>
            <a:t>relictum</a:t>
          </a:r>
          <a:r>
            <a:rPr lang="es-ES" sz="1700" kern="1200" dirty="0"/>
            <a:t> neto</a:t>
          </a:r>
        </a:p>
      </dsp:txBody>
      <dsp:txXfrm>
        <a:off x="5494840" y="1852167"/>
        <a:ext cx="4558372" cy="839326"/>
      </dsp:txXfrm>
    </dsp:sp>
    <dsp:sp modelId="{E123B8F3-7D61-4CF3-A921-8FAA28A4E4C1}">
      <dsp:nvSpPr>
        <dsp:cNvPr id="0" name=""/>
        <dsp:cNvSpPr/>
      </dsp:nvSpPr>
      <dsp:spPr>
        <a:xfrm>
          <a:off x="5151736" y="2931122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3F8AB-6705-4A20-A271-2362D91B1CD8}">
      <dsp:nvSpPr>
        <dsp:cNvPr id="0" name=""/>
        <dsp:cNvSpPr/>
      </dsp:nvSpPr>
      <dsp:spPr>
        <a:xfrm>
          <a:off x="5494840" y="2691494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Deben ser pagadas una vez determinada la masa a efectos de la colación</a:t>
          </a:r>
        </a:p>
      </dsp:txBody>
      <dsp:txXfrm>
        <a:off x="5494840" y="2691494"/>
        <a:ext cx="4558372" cy="839326"/>
      </dsp:txXfrm>
    </dsp:sp>
    <dsp:sp modelId="{A69A562A-D887-4E7D-8718-CE0142A35253}">
      <dsp:nvSpPr>
        <dsp:cNvPr id="0" name=""/>
        <dsp:cNvSpPr/>
      </dsp:nvSpPr>
      <dsp:spPr>
        <a:xfrm>
          <a:off x="5151736" y="3770448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B2397-39D9-44A6-AD13-9B1792EAB393}">
      <dsp:nvSpPr>
        <dsp:cNvPr id="0" name=""/>
        <dsp:cNvSpPr/>
      </dsp:nvSpPr>
      <dsp:spPr>
        <a:xfrm>
          <a:off x="5494840" y="3530821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 pagan en proporción a la cuota que le corresponde a cada uno de ellos en la partición</a:t>
          </a:r>
        </a:p>
      </dsp:txBody>
      <dsp:txXfrm>
        <a:off x="5494840" y="3530821"/>
        <a:ext cx="4558372" cy="839326"/>
      </dsp:txXfrm>
    </dsp:sp>
    <dsp:sp modelId="{B272094B-B134-48C8-9924-6E89D4433190}">
      <dsp:nvSpPr>
        <dsp:cNvPr id="0" name=""/>
        <dsp:cNvSpPr/>
      </dsp:nvSpPr>
      <dsp:spPr>
        <a:xfrm>
          <a:off x="5151736" y="4609775"/>
          <a:ext cx="360071" cy="360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3822E-90EB-4855-B29D-605275C032CC}">
      <dsp:nvSpPr>
        <dsp:cNvPr id="0" name=""/>
        <dsp:cNvSpPr/>
      </dsp:nvSpPr>
      <dsp:spPr>
        <a:xfrm>
          <a:off x="5494840" y="4370148"/>
          <a:ext cx="4558372" cy="839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El heredero no está obligado a pagar las cargas con los bienes colacionables</a:t>
          </a:r>
        </a:p>
      </dsp:txBody>
      <dsp:txXfrm>
        <a:off x="5494840" y="4370148"/>
        <a:ext cx="4558372" cy="8393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76677-FE71-4F67-8491-1E8DDE430905}">
      <dsp:nvSpPr>
        <dsp:cNvPr id="0" name=""/>
        <dsp:cNvSpPr/>
      </dsp:nvSpPr>
      <dsp:spPr>
        <a:xfrm>
          <a:off x="3112" y="1506044"/>
          <a:ext cx="3034250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</a:t>
          </a:r>
        </a:p>
      </dsp:txBody>
      <dsp:txXfrm>
        <a:off x="3112" y="1506044"/>
        <a:ext cx="3034250" cy="576000"/>
      </dsp:txXfrm>
    </dsp:sp>
    <dsp:sp modelId="{57CF9D55-3E34-4A1E-8CF0-159F6B1F0594}">
      <dsp:nvSpPr>
        <dsp:cNvPr id="0" name=""/>
        <dsp:cNvSpPr/>
      </dsp:nvSpPr>
      <dsp:spPr>
        <a:xfrm>
          <a:off x="3112" y="2082044"/>
          <a:ext cx="3034250" cy="18254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Finalidad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Sujeto Activo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Sujeto Pasivo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Procedimiento </a:t>
          </a:r>
          <a:endParaRPr lang="es-ES" sz="2000" kern="1200" dirty="0"/>
        </a:p>
      </dsp:txBody>
      <dsp:txXfrm>
        <a:off x="3112" y="2082044"/>
        <a:ext cx="3034250" cy="1825425"/>
      </dsp:txXfrm>
    </dsp:sp>
    <dsp:sp modelId="{60DBDFCB-B21B-469F-AACF-46397A2899E1}">
      <dsp:nvSpPr>
        <dsp:cNvPr id="0" name=""/>
        <dsp:cNvSpPr/>
      </dsp:nvSpPr>
      <dsp:spPr>
        <a:xfrm>
          <a:off x="3462157" y="1506044"/>
          <a:ext cx="3034250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Acción de Colación</a:t>
          </a:r>
          <a:endParaRPr lang="es-ES" sz="2000" kern="1200" dirty="0"/>
        </a:p>
      </dsp:txBody>
      <dsp:txXfrm>
        <a:off x="3462157" y="1506044"/>
        <a:ext cx="3034250" cy="576000"/>
      </dsp:txXfrm>
    </dsp:sp>
    <dsp:sp modelId="{4B70A3BF-0612-440B-8710-DD45BB3CB191}">
      <dsp:nvSpPr>
        <dsp:cNvPr id="0" name=""/>
        <dsp:cNvSpPr/>
      </dsp:nvSpPr>
      <dsp:spPr>
        <a:xfrm>
          <a:off x="3462157" y="2082044"/>
          <a:ext cx="3034250" cy="18254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Igualdad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Descendientes/Cónyuge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Descendientes/Cónyuge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Computar Valores Contables</a:t>
          </a:r>
          <a:endParaRPr lang="es-ES" sz="2000" kern="1200" dirty="0"/>
        </a:p>
      </dsp:txBody>
      <dsp:txXfrm>
        <a:off x="3462157" y="2082044"/>
        <a:ext cx="3034250" cy="1825425"/>
      </dsp:txXfrm>
    </dsp:sp>
    <dsp:sp modelId="{D5ABA252-8287-4CD8-8936-7CDEAC8D26DF}">
      <dsp:nvSpPr>
        <dsp:cNvPr id="0" name=""/>
        <dsp:cNvSpPr/>
      </dsp:nvSpPr>
      <dsp:spPr>
        <a:xfrm>
          <a:off x="6921203" y="1506044"/>
          <a:ext cx="3034250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Acción de Reducción</a:t>
          </a:r>
          <a:endParaRPr lang="es-ES" sz="2000" kern="1200" dirty="0"/>
        </a:p>
      </dsp:txBody>
      <dsp:txXfrm>
        <a:off x="6921203" y="1506044"/>
        <a:ext cx="3034250" cy="576000"/>
      </dsp:txXfrm>
    </dsp:sp>
    <dsp:sp modelId="{72AC0185-768B-49BA-B5C4-09C3B3F1C323}">
      <dsp:nvSpPr>
        <dsp:cNvPr id="0" name=""/>
        <dsp:cNvSpPr/>
      </dsp:nvSpPr>
      <dsp:spPr>
        <a:xfrm>
          <a:off x="6921203" y="2082044"/>
          <a:ext cx="3034250" cy="18254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Protección de legítima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legitimarios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Herederos y terceros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Traer el bien o el valor</a:t>
          </a:r>
          <a:endParaRPr lang="es-ES" sz="2000" kern="1200" dirty="0"/>
        </a:p>
      </dsp:txBody>
      <dsp:txXfrm>
        <a:off x="6921203" y="2082044"/>
        <a:ext cx="3034250" cy="1825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39622"/>
          </a:xfrm>
        </p:spPr>
        <p:txBody>
          <a:bodyPr/>
          <a:lstStyle/>
          <a:p>
            <a:pPr algn="ctr"/>
            <a:r>
              <a:rPr lang="es-AR" dirty="0"/>
              <a:t>Acción de Colación Acción de Reducción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7280" y="4866439"/>
            <a:ext cx="10058400" cy="1143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Abogada Carla Jael Gómez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Familia y sucesiones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Facultad de ciencias económicas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CDD020-2CC3-42F1-BA75-358F12122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546" y="4612616"/>
            <a:ext cx="1501726" cy="165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5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Las Deudas y las Cargas en la Colación</a:t>
            </a:r>
            <a:endParaRPr lang="es-AR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097280" y="2027582"/>
            <a:ext cx="10058400" cy="3841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800" dirty="0">
                <a:solidFill>
                  <a:schemeClr val="tx1"/>
                </a:solidFill>
              </a:rPr>
              <a:t>Un causante deja tres hijos, A-B-C, y un caudal bruto de $90.000; deudas por un monto de $6.000 y cargas por un monto de $4.000; y ha hecho una donación a C por un valor de $6.000.</a:t>
            </a:r>
          </a:p>
          <a:p>
            <a:pPr marL="0" indent="0" algn="ctr">
              <a:buNone/>
            </a:pPr>
            <a:endParaRPr lang="es-AR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s-AR" sz="2800" dirty="0">
                <a:solidFill>
                  <a:schemeClr val="tx1"/>
                </a:solidFill>
              </a:rPr>
              <a:t>¿Cómo se pagan las deudas?</a:t>
            </a:r>
          </a:p>
          <a:p>
            <a:pPr marL="514350" indent="-514350">
              <a:buFont typeface="+mj-lt"/>
              <a:buAutoNum type="arabicParenR"/>
            </a:pPr>
            <a:r>
              <a:rPr lang="es-AR" sz="2800" dirty="0">
                <a:solidFill>
                  <a:schemeClr val="tx1"/>
                </a:solidFill>
              </a:rPr>
              <a:t>¿Cómo se distribuyen las cargas?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980" y="3606615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Colación de Deudas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251880"/>
            <a:ext cx="10058400" cy="3617213"/>
          </a:xfrm>
        </p:spPr>
        <p:txBody>
          <a:bodyPr>
            <a:normAutofit/>
          </a:bodyPr>
          <a:lstStyle/>
          <a:p>
            <a:pPr algn="ctr"/>
            <a:r>
              <a:rPr lang="es-AR" sz="4000" dirty="0">
                <a:solidFill>
                  <a:schemeClr val="tx1"/>
                </a:solidFill>
              </a:rPr>
              <a:t>“</a:t>
            </a:r>
            <a:r>
              <a:rPr lang="es-AR" sz="4000" i="1" dirty="0">
                <a:solidFill>
                  <a:schemeClr val="tx1"/>
                </a:solidFill>
              </a:rPr>
              <a:t>Consiste en la imputación, en la cuota del heredero deudor, del monto de la deuda que tenía frente al causante, disminuyendo su adjudicación en igual valor”</a:t>
            </a:r>
            <a:endParaRPr lang="es-A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6910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Trabajo Práctico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583" y="1974574"/>
            <a:ext cx="11423374" cy="4147930"/>
          </a:xfrm>
        </p:spPr>
        <p:txBody>
          <a:bodyPr>
            <a:normAutofit/>
          </a:bodyPr>
          <a:lstStyle/>
          <a:p>
            <a:r>
              <a:rPr lang="es-AR" dirty="0">
                <a:solidFill>
                  <a:schemeClr val="tx1"/>
                </a:solidFill>
              </a:rPr>
              <a:t>Homero murió hace poco y dejó como únicos herederos a su esposa: Marge y a sus tres hijos: Bart, Lisa y Maggie.</a:t>
            </a:r>
          </a:p>
          <a:p>
            <a:r>
              <a:rPr lang="es-AR" dirty="0">
                <a:solidFill>
                  <a:schemeClr val="tx1"/>
                </a:solidFill>
              </a:rPr>
              <a:t>Deja bienes por un valor de $100.000. En vida éste había efectuado las siguientes disposiciones: donó $10.000 a su hija Maggie; una moto a su hijo Bart ($20.000), expresando en la escritura de donación su voluntad de mejorarlo y dispensarlo de colacionar; $10.000 a su hija Lisa, y simultáneamente $10.000 a su nieta </a:t>
            </a:r>
            <a:r>
              <a:rPr lang="es-AR" dirty="0" err="1">
                <a:solidFill>
                  <a:schemeClr val="tx1"/>
                </a:solidFill>
              </a:rPr>
              <a:t>Zia</a:t>
            </a:r>
            <a:r>
              <a:rPr lang="es-AR" dirty="0">
                <a:solidFill>
                  <a:schemeClr val="tx1"/>
                </a:solidFill>
              </a:rPr>
              <a:t>.</a:t>
            </a:r>
          </a:p>
          <a:p>
            <a:r>
              <a:rPr lang="es-AR" dirty="0">
                <a:solidFill>
                  <a:schemeClr val="tx1"/>
                </a:solidFill>
              </a:rPr>
              <a:t>Por último, Homero hizo un testamento legando $10.000 a su amigo Barney. </a:t>
            </a:r>
          </a:p>
          <a:p>
            <a:endParaRPr lang="es-AR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s-AR" dirty="0">
                <a:solidFill>
                  <a:schemeClr val="tx1"/>
                </a:solidFill>
              </a:rPr>
              <a:t>¿Qué acción procede en el caso?</a:t>
            </a:r>
          </a:p>
          <a:p>
            <a:pPr marL="457200" lvl="0" indent="-457200">
              <a:buFont typeface="+mj-lt"/>
              <a:buAutoNum type="arabicParenR"/>
            </a:pPr>
            <a:r>
              <a:rPr lang="es-AR" dirty="0">
                <a:solidFill>
                  <a:schemeClr val="tx1"/>
                </a:solidFill>
              </a:rPr>
              <a:t>¿Cuánto van a recibir finalmente cada uno de los herederos en la partición?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793" y="3853070"/>
            <a:ext cx="17145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0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2741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ACCIÓN DE REDUCCIÓN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0842" y="890546"/>
            <a:ext cx="6834809" cy="52578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Sujeto Activo: heredero legitimario o acreedores de éstos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Sujeto Pasivo: heredero (voluntario-legitimario) o 3º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Juez competente: juez del sucesorio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Oportunidad: después de la Declaratoria o Aprobación del Testamento.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Vías procesales: acción – excepción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Procede siempre a pedido de parte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Se puede renunciar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Prescribe a los 5 años desde la muerte del causante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¿Efecto </a:t>
            </a:r>
            <a:r>
              <a:rPr lang="es-AR" sz="2400" dirty="0" err="1">
                <a:solidFill>
                  <a:schemeClr val="tx1"/>
                </a:solidFill>
              </a:rPr>
              <a:t>reipersecutorio</a:t>
            </a:r>
            <a:r>
              <a:rPr lang="es-AR" sz="2400" dirty="0">
                <a:solidFill>
                  <a:schemeClr val="tx1"/>
                </a:solidFill>
              </a:rPr>
              <a:t>? Arts. 392 y 2458 – Ley del Automotor</a:t>
            </a:r>
          </a:p>
          <a:p>
            <a:pPr>
              <a:buFont typeface="Wingdings" panose="05000000000000000000" pitchFamily="2" charset="2"/>
              <a:buChar char="§"/>
            </a:pP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345635"/>
            <a:ext cx="3200400" cy="38027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dirty="0">
                <a:solidFill>
                  <a:schemeClr val="tx1"/>
                </a:solidFill>
              </a:rPr>
              <a:t>“</a:t>
            </a:r>
            <a:r>
              <a:rPr lang="es-AR" sz="2400" i="1" dirty="0">
                <a:solidFill>
                  <a:schemeClr val="tx1"/>
                </a:solidFill>
              </a:rPr>
              <a:t>Tiene por fin obtener el complemento faltante de la legítima. Protege la legítima contra las violaciones de que han sido objeto, como consecuencia de disposiciones testamentarias excesivas o de donaciones inoficiosas”</a:t>
            </a:r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0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569844"/>
            <a:ext cx="10058400" cy="1501177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Actos que caen bajo la acción de reducción</a:t>
            </a:r>
            <a:r>
              <a:rPr lang="es-AR" dirty="0"/>
              <a:t>: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5948" y="2071020"/>
            <a:ext cx="9949732" cy="379807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tx1"/>
                </a:solidFill>
              </a:rPr>
              <a:t>Disposiciones Testamentarias (art. 2452 1º párrafo)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tx1"/>
                </a:solidFill>
              </a:rPr>
              <a:t>Legados (art. 2452 2º párrafo) en el orden inverso al establecido en el art. 2358 2º párr.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tx1"/>
                </a:solidFill>
              </a:rPr>
              <a:t>Donaciones (art. 2453) se reduce primero la última donación y luego los demás en el orden inverso a sus fechas, hasta salvar el derecho del reclamante. Los de igual valor se reducen a prorrata. ¿Insolvencia del donatario? (art. 2456)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tx1"/>
                </a:solidFill>
              </a:rPr>
              <a:t>Actos simulados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tx1"/>
                </a:solidFill>
              </a:rPr>
              <a:t>Actos dispositivos reales a título oneroso en fraude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7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494" y="5478026"/>
            <a:ext cx="9303025" cy="917847"/>
          </a:xfr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AR" sz="5400" b="1" dirty="0">
                <a:solidFill>
                  <a:schemeClr val="tx1"/>
                </a:solidFill>
              </a:rPr>
              <a:t>¿PRESCRIPCIÓN ADQUISITIVA?</a:t>
            </a: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446" b="15446"/>
          <a:stretch>
            <a:fillRect/>
          </a:stretch>
        </p:blipFill>
        <p:spPr>
          <a:xfrm>
            <a:off x="15" y="-79512"/>
            <a:ext cx="12191985" cy="4915076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406393" y="1480797"/>
            <a:ext cx="2162755" cy="1686472"/>
          </a:xfrm>
        </p:spPr>
        <p:txBody>
          <a:bodyPr>
            <a:normAutofit/>
          </a:bodyPr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10 AÑOS DESDE LA ADQUISICIÓN DE LA POSESIÓN</a:t>
            </a:r>
          </a:p>
        </p:txBody>
      </p:sp>
    </p:spTree>
    <p:extLst>
      <p:ext uri="{BB962C8B-B14F-4D97-AF65-F5344CB8AC3E}">
        <p14:creationId xmlns:p14="http://schemas.microsoft.com/office/powerpoint/2010/main" val="16797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Campos de Aplicación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33454" y="1991507"/>
            <a:ext cx="10986052" cy="4422545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s-AR" sz="2300" dirty="0">
                <a:solidFill>
                  <a:schemeClr val="tx1"/>
                </a:solidFill>
              </a:rPr>
              <a:t>Un causante muere intestado, dejando a sus dos hijos, A y B, un caudal relicto de 600, habiendo hecho una donación colacionable de 300 a </a:t>
            </a:r>
            <a:r>
              <a:rPr lang="es-AR" sz="2300" dirty="0" err="1">
                <a:solidFill>
                  <a:schemeClr val="tx1"/>
                </a:solidFill>
              </a:rPr>
              <a:t>A</a:t>
            </a:r>
            <a:r>
              <a:rPr lang="es-AR" sz="23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s-AR" sz="2300" dirty="0">
                <a:solidFill>
                  <a:schemeClr val="tx1"/>
                </a:solidFill>
              </a:rPr>
              <a:t>Un causante muere intestado, dejando a sus dos hijos, A y B, un caudal relicto de 450, habiendo hecho a B una donación colacionable de 450.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s-AR" sz="2300" dirty="0">
                <a:solidFill>
                  <a:schemeClr val="tx1"/>
                </a:solidFill>
              </a:rPr>
              <a:t>Un causante con un caudal relicto de 1200 le deja a su hijo A ¼ de la herencia (300), y al hijo B, ¾ (900).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s-AR" sz="2300" dirty="0">
                <a:solidFill>
                  <a:schemeClr val="tx1"/>
                </a:solidFill>
              </a:rPr>
              <a:t>Un causante ha dejado en la herencia a sus dos hijos A y B, la suma de 200, y ha efectuado un legado de 700 a un tercero.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s-AR" sz="2300" dirty="0">
                <a:solidFill>
                  <a:schemeClr val="tx1"/>
                </a:solidFill>
              </a:rPr>
              <a:t>Un causante ha dejado un caudal relicto de 200 a sus dos hijos, y ha efectuado una donación de 700 a un tercero.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s-AR" sz="2300" dirty="0">
                <a:solidFill>
                  <a:schemeClr val="tx1"/>
                </a:solidFill>
              </a:rPr>
              <a:t>Un causante deja a sus dos hijos, A y B, un caudal relicto de 200, habiendo hecho a B una donación de 700.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212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165" y="4479234"/>
            <a:ext cx="1785109" cy="17944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Cuadro Comparativo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130491980"/>
              </p:ext>
            </p:extLst>
          </p:nvPr>
        </p:nvGraphicFramePr>
        <p:xfrm>
          <a:off x="1085153" y="860148"/>
          <a:ext cx="9958566" cy="5413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133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Trabajo Práctico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90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AR" dirty="0">
                <a:solidFill>
                  <a:schemeClr val="tx1"/>
                </a:solidFill>
              </a:rPr>
              <a:t>Homero tenía una esposa y tres hijos: Bart, Lisa y Maggie. A su muerte, en diciembre de 2015, dejó como único patrimonio la casa donde vivía por un valor de $100.000.</a:t>
            </a:r>
          </a:p>
          <a:p>
            <a:pPr marL="0" indent="0" algn="just">
              <a:buNone/>
            </a:pPr>
            <a:r>
              <a:rPr lang="es-AR" dirty="0">
                <a:solidFill>
                  <a:schemeClr val="tx1"/>
                </a:solidFill>
              </a:rPr>
              <a:t>En vida Homero siempre había sido un hombre muy desprendido, donó a su hijo Bart $15.000 en el año 2006 que ésta destinó a sus viajes por el mundo; a sus amigos de la infancia </a:t>
            </a:r>
            <a:r>
              <a:rPr lang="es-AR" dirty="0" err="1">
                <a:solidFill>
                  <a:schemeClr val="tx1"/>
                </a:solidFill>
              </a:rPr>
              <a:t>Leny</a:t>
            </a:r>
            <a:r>
              <a:rPr lang="es-AR" dirty="0">
                <a:solidFill>
                  <a:schemeClr val="tx1"/>
                </a:solidFill>
              </a:rPr>
              <a:t> $20.000 y a Carl $40.000, en los años 2009 y 2010 respectivamente; y en 2011 a su hija Lisa $5.000 con los cuales fundó una empresa de comida vegetariana que con el tiempo se volvió muy prestigiosa.</a:t>
            </a:r>
          </a:p>
          <a:p>
            <a:pPr marL="0" indent="0" algn="just">
              <a:buNone/>
            </a:pPr>
            <a:r>
              <a:rPr lang="es-AR" dirty="0">
                <a:solidFill>
                  <a:schemeClr val="tx1"/>
                </a:solidFill>
              </a:rPr>
              <a:t>A la muerte de Homero quedaron deudas impagas por $30.000.</a:t>
            </a:r>
          </a:p>
          <a:p>
            <a:pPr marL="0" indent="0">
              <a:buNone/>
            </a:pPr>
            <a:r>
              <a:rPr lang="es-AR" dirty="0">
                <a:solidFill>
                  <a:schemeClr val="tx1"/>
                </a:solidFill>
              </a:rPr>
              <a:t>Además, dejó un testamento donde pretendía dejar al Club Godoy Cruz Antonio Tomba la suma de $20.000.</a:t>
            </a:r>
          </a:p>
          <a:p>
            <a:pPr marL="0" indent="0">
              <a:buNone/>
            </a:pPr>
            <a:endParaRPr lang="es-AR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s-AR" dirty="0">
                <a:solidFill>
                  <a:schemeClr val="tx1"/>
                </a:solidFill>
              </a:rPr>
              <a:t>Determine las porciones ideales</a:t>
            </a:r>
          </a:p>
          <a:p>
            <a:pPr marL="457200" indent="-457200">
              <a:buFont typeface="+mj-lt"/>
              <a:buAutoNum type="arabicParenR"/>
            </a:pPr>
            <a:r>
              <a:rPr lang="es-AR" dirty="0">
                <a:solidFill>
                  <a:schemeClr val="tx1"/>
                </a:solidFill>
              </a:rPr>
              <a:t>Practique las acciones que correspondan</a:t>
            </a:r>
          </a:p>
          <a:p>
            <a:pPr marL="457200" indent="-457200">
              <a:buFont typeface="+mj-lt"/>
              <a:buAutoNum type="arabicParenR"/>
            </a:pPr>
            <a:r>
              <a:rPr lang="es-AR" dirty="0">
                <a:solidFill>
                  <a:schemeClr val="tx1"/>
                </a:solidFill>
              </a:rPr>
              <a:t>Determine cuánto le corresponde a cada uno de los interesados</a:t>
            </a:r>
          </a:p>
          <a:p>
            <a:pPr marL="457200" indent="-457200">
              <a:buFont typeface="+mj-lt"/>
              <a:buAutoNum type="arabicParenR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6159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314" y="477078"/>
            <a:ext cx="8150086" cy="584420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 rot="19570566">
            <a:off x="2593349" y="3833688"/>
            <a:ext cx="1921566" cy="15439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6600" b="1" dirty="0">
                <a:solidFill>
                  <a:schemeClr val="tx1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10923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7397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Acciones del proceso sucesorio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COLACIÓN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REDUCCIÓN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PRETERICIÓN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DESHEREDACIÓN INJUSTA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PETICIÓN DE LA HERENCIA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POSESORIA HEREDITARIA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NULIDAD O REFORMA DE LA PARTICIÓN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INDIGNIDAD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tx1"/>
                </a:solidFill>
              </a:rPr>
              <a:t>Acción de EXCLUSIÓN DEL CÓNYUGE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>
                <a:solidFill>
                  <a:schemeClr val="tx1"/>
                </a:solidFill>
              </a:rPr>
              <a:t>Igualdad entre los herederos legitimarios</a:t>
            </a:r>
          </a:p>
          <a:p>
            <a:pPr marL="0" indent="0">
              <a:buNone/>
            </a:pPr>
            <a:endParaRPr lang="es-A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AR" dirty="0">
                <a:solidFill>
                  <a:schemeClr val="tx1"/>
                </a:solidFill>
              </a:rPr>
              <a:t>Protección de la legítima</a:t>
            </a:r>
          </a:p>
          <a:p>
            <a:pPr>
              <a:buFont typeface="Wingdings" panose="05000000000000000000" pitchFamily="2" charset="2"/>
              <a:buChar char="Ø"/>
            </a:pPr>
            <a:endParaRPr lang="es-A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AR" dirty="0">
                <a:solidFill>
                  <a:schemeClr val="tx1"/>
                </a:solidFill>
              </a:rPr>
              <a:t>Defensa de la herencia</a:t>
            </a:r>
          </a:p>
          <a:p>
            <a:pPr marL="0" indent="0">
              <a:buNone/>
            </a:pPr>
            <a:endParaRPr lang="es-A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AR" dirty="0">
                <a:solidFill>
                  <a:schemeClr val="tx1"/>
                </a:solidFill>
              </a:rPr>
              <a:t>Contra los vicios del acto jurídico y los actos procesales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>
                <a:solidFill>
                  <a:schemeClr val="tx1"/>
                </a:solidFill>
              </a:rPr>
              <a:t>Exclusión de la vocación hereditaria</a:t>
            </a:r>
          </a:p>
        </p:txBody>
      </p:sp>
    </p:spTree>
    <p:extLst>
      <p:ext uri="{BB962C8B-B14F-4D97-AF65-F5344CB8AC3E}">
        <p14:creationId xmlns:p14="http://schemas.microsoft.com/office/powerpoint/2010/main" val="38333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504" y="352838"/>
            <a:ext cx="3200400" cy="7573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COLACIÓN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381349"/>
              </p:ext>
            </p:extLst>
          </p:nvPr>
        </p:nvGraphicFramePr>
        <p:xfrm>
          <a:off x="4933121" y="625820"/>
          <a:ext cx="6492875" cy="2541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85530" y="1510747"/>
            <a:ext cx="3644348" cy="50623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“Es la </a:t>
            </a:r>
            <a:r>
              <a:rPr lang="es-AR" sz="2000" b="1" i="1" u="sng" dirty="0">
                <a:solidFill>
                  <a:schemeClr val="tx1"/>
                </a:solidFill>
              </a:rPr>
              <a:t>COMPUTACIÓN</a:t>
            </a:r>
            <a:r>
              <a:rPr lang="es-AR" sz="2000" i="1" dirty="0">
                <a:solidFill>
                  <a:schemeClr val="tx1"/>
                </a:solidFill>
              </a:rPr>
              <a:t> en la masa partible del valor de las donaciones que el causante hubiese hecho en vida de uno de sus descendientes y cónyuge, y la </a:t>
            </a:r>
            <a:r>
              <a:rPr lang="es-AR" sz="2000" b="1" i="1" u="sng" dirty="0">
                <a:solidFill>
                  <a:schemeClr val="tx1"/>
                </a:solidFill>
              </a:rPr>
              <a:t>IMPUTACIÓN</a:t>
            </a:r>
            <a:r>
              <a:rPr lang="es-AR" sz="2000" i="1" dirty="0">
                <a:solidFill>
                  <a:schemeClr val="tx1"/>
                </a:solidFill>
              </a:rPr>
              <a:t> de ese valor en la hijuela del donatario, tomando éste de menos y compensándose a los demás descendientes o cónyuge con más bienes hereditarios, con el objeto de igualar mediante </a:t>
            </a:r>
            <a:r>
              <a:rPr lang="es-AR" sz="2000" b="1" i="1" u="sng" dirty="0">
                <a:solidFill>
                  <a:schemeClr val="tx1"/>
                </a:solidFill>
              </a:rPr>
              <a:t>COMPENSACIONES</a:t>
            </a:r>
            <a:r>
              <a:rPr lang="es-AR" sz="2000" i="1" dirty="0">
                <a:solidFill>
                  <a:schemeClr val="tx1"/>
                </a:solidFill>
              </a:rPr>
              <a:t> contables, las porciones hereditarias de todos ellos, salvo que el causante hubiese hecho dispensa de colación en el instrumento de la donación o en el testamento”.</a:t>
            </a:r>
          </a:p>
        </p:txBody>
      </p:sp>
      <p:sp>
        <p:nvSpPr>
          <p:cNvPr id="3" name="Elipse 2"/>
          <p:cNvSpPr/>
          <p:nvPr/>
        </p:nvSpPr>
        <p:spPr>
          <a:xfrm>
            <a:off x="5478531" y="3775212"/>
            <a:ext cx="5595039" cy="183501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u="sng" dirty="0">
                <a:solidFill>
                  <a:schemeClr val="tx1"/>
                </a:solidFill>
              </a:rPr>
              <a:t>Momento para determinar el valor</a:t>
            </a:r>
            <a:r>
              <a:rPr lang="es-AR" sz="2000" b="1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s-AR" sz="2000" b="1" dirty="0">
                <a:solidFill>
                  <a:schemeClr val="tx1"/>
                </a:solidFill>
              </a:rPr>
              <a:t>Época de la partición según el estado del bien a la época de la donación</a:t>
            </a:r>
          </a:p>
        </p:txBody>
      </p:sp>
    </p:spTree>
    <p:extLst>
      <p:ext uri="{BB962C8B-B14F-4D97-AF65-F5344CB8AC3E}">
        <p14:creationId xmlns:p14="http://schemas.microsoft.com/office/powerpoint/2010/main" val="6050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4145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Acción de Colación - Caracteres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027582"/>
            <a:ext cx="10058400" cy="400215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Acción Personal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Divisible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Juez competente: juez del sucesorio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Oportunidad: después de dictada la Declaratoria o Aprobación de Testamento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Puede renunciarse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Prescribe a los 5 años desde la muerte del causante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tx1"/>
                </a:solidFill>
              </a:rPr>
              <a:t>Sujeto activo y pasivo: Descendientes y Cónyuge –Principio de Reciprocidad-</a:t>
            </a:r>
          </a:p>
        </p:txBody>
      </p:sp>
    </p:spTree>
    <p:extLst>
      <p:ext uri="{BB962C8B-B14F-4D97-AF65-F5344CB8AC3E}">
        <p14:creationId xmlns:p14="http://schemas.microsoft.com/office/powerpoint/2010/main" val="150727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7640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Casos especiales: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31958616"/>
              </p:ext>
            </p:extLst>
          </p:nvPr>
        </p:nvGraphicFramePr>
        <p:xfrm>
          <a:off x="1097280" y="2040834"/>
          <a:ext cx="10058400" cy="404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08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Liberalidades en la colación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b="1" u="sng" dirty="0">
                <a:solidFill>
                  <a:schemeClr val="accent3">
                    <a:lumMod val="50000"/>
                  </a:schemeClr>
                </a:solidFill>
              </a:rPr>
              <a:t>SUJETAS A COLACIÓN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Donaciones propiamente dichas     (art. 1542)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Convenciones hechas con el objeto de procurar una ventaja particular           (art. 2391)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b="1" u="sng" dirty="0">
                <a:solidFill>
                  <a:schemeClr val="accent3">
                    <a:lumMod val="50000"/>
                  </a:schemeClr>
                </a:solidFill>
              </a:rPr>
              <a:t>EXCLUIDAS DE LA COLACIÓN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8428383" y="5314122"/>
            <a:ext cx="6493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9289774" y="4996070"/>
            <a:ext cx="2459603" cy="67586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Sí por las primas pagadas por el causante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217919" y="2582334"/>
            <a:ext cx="3588689" cy="337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Gastos de alimentos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Asistencia médica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Educación y capacitación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Gastos de boda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Presentes de uso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sz="2400" dirty="0">
                <a:solidFill>
                  <a:schemeClr val="tx1"/>
                </a:solidFill>
              </a:rPr>
              <a:t>Seguro de vida</a:t>
            </a:r>
            <a:r>
              <a:rPr lang="es-A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55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11" grpId="0" animBg="1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22118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AR" b="1" dirty="0">
                <a:solidFill>
                  <a:schemeClr val="tx1"/>
                </a:solidFill>
              </a:rPr>
              <a:t>Dispensa de la colación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652556"/>
              </p:ext>
            </p:extLst>
          </p:nvPr>
        </p:nvGraphicFramePr>
        <p:xfrm>
          <a:off x="4986130" y="594359"/>
          <a:ext cx="64928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955235"/>
            <a:ext cx="3200400" cy="3578086"/>
          </a:xfr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/>
            <a:endParaRPr lang="es-AR" sz="3200" i="1" dirty="0">
              <a:solidFill>
                <a:schemeClr val="tx1"/>
              </a:solidFill>
            </a:endParaRPr>
          </a:p>
          <a:p>
            <a:pPr algn="ctr"/>
            <a:r>
              <a:rPr lang="es-AR" sz="3200" i="1" dirty="0">
                <a:solidFill>
                  <a:schemeClr val="tx1"/>
                </a:solidFill>
              </a:rPr>
              <a:t>“</a:t>
            </a:r>
            <a:r>
              <a:rPr lang="es-AR" sz="4300" i="1" dirty="0">
                <a:solidFill>
                  <a:schemeClr val="tx1"/>
                </a:solidFill>
              </a:rPr>
              <a:t>Donaciones simuladas bajo la apariencia de un contrato oneroso, cuando el transferente lo hace con reserva de usufructo o con la contraprestación de una renta vitalicia, se imputan a la libre disposición, negando toda colación” </a:t>
            </a:r>
          </a:p>
        </p:txBody>
      </p:sp>
      <p:sp>
        <p:nvSpPr>
          <p:cNvPr id="6" name="Flecha: a la izquierda y arriba 5"/>
          <p:cNvSpPr/>
          <p:nvPr/>
        </p:nvSpPr>
        <p:spPr>
          <a:xfrm>
            <a:off x="3803375" y="5433391"/>
            <a:ext cx="6294782" cy="1099930"/>
          </a:xfrm>
          <a:prstGeom prst="leftUpArrow">
            <a:avLst>
              <a:gd name="adj1" fmla="val 25000"/>
              <a:gd name="adj2" fmla="val 25000"/>
              <a:gd name="adj3" fmla="val 3811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92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4294967295"/>
          </p:nvPr>
        </p:nvSpPr>
        <p:spPr>
          <a:xfrm>
            <a:off x="1176891" y="449954"/>
            <a:ext cx="10113962" cy="124632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sz="2800" b="1" dirty="0">
                <a:solidFill>
                  <a:schemeClr val="tx1"/>
                </a:solidFill>
              </a:rPr>
              <a:t>Una persona, al morir, deja un caudal hereditario de $1.000 y 4 hijos (A,B,C,D), habiendo donado al hijo A un bien por valor de $200. el hijo D reclama la colación, pero no así los hijos B y C.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33098863"/>
              </p:ext>
            </p:extLst>
          </p:nvPr>
        </p:nvGraphicFramePr>
        <p:xfrm>
          <a:off x="2032000" y="2067339"/>
          <a:ext cx="8128000" cy="4070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6984" y="3246784"/>
            <a:ext cx="886031" cy="117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19394189"/>
              </p:ext>
            </p:extLst>
          </p:nvPr>
        </p:nvGraphicFramePr>
        <p:xfrm>
          <a:off x="1097280" y="728870"/>
          <a:ext cx="10058400" cy="5396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6134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</TotalTime>
  <Words>1401</Words>
  <Application>Microsoft Office PowerPoint</Application>
  <PresentationFormat>Panorámica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Retrospección</vt:lpstr>
      <vt:lpstr>Acción de Colación Acción de Reducción</vt:lpstr>
      <vt:lpstr>Acciones del proceso sucesorio</vt:lpstr>
      <vt:lpstr>COLACIÓN</vt:lpstr>
      <vt:lpstr>Acción de Colación - Caracteres</vt:lpstr>
      <vt:lpstr>Casos especiales:</vt:lpstr>
      <vt:lpstr>Liberalidades en la colación</vt:lpstr>
      <vt:lpstr>Dispensa de la colación</vt:lpstr>
      <vt:lpstr>Presentación de PowerPoint</vt:lpstr>
      <vt:lpstr>Presentación de PowerPoint</vt:lpstr>
      <vt:lpstr>Las Deudas y las Cargas en la Colación</vt:lpstr>
      <vt:lpstr>Colación de Deudas</vt:lpstr>
      <vt:lpstr>Trabajo Práctico</vt:lpstr>
      <vt:lpstr>ACCIÓN DE REDUCCIÓN</vt:lpstr>
      <vt:lpstr>Actos que caen bajo la acción de reducción: </vt:lpstr>
      <vt:lpstr>¿PRESCRIPCIÓN ADQUISITIVA?</vt:lpstr>
      <vt:lpstr>Campos de Aplicación</vt:lpstr>
      <vt:lpstr>Cuadro Comparativo</vt:lpstr>
      <vt:lpstr>Trabajo Práctico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Judiciales en el Proceso Sucesorio</dc:title>
  <dc:creator>carla gomez</dc:creator>
  <cp:lastModifiedBy>carla gomez</cp:lastModifiedBy>
  <cp:revision>36</cp:revision>
  <dcterms:created xsi:type="dcterms:W3CDTF">2016-09-25T19:50:24Z</dcterms:created>
  <dcterms:modified xsi:type="dcterms:W3CDTF">2017-08-16T17:13:28Z</dcterms:modified>
</cp:coreProperties>
</file>