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66" r:id="rId5"/>
    <p:sldId id="267" r:id="rId6"/>
    <p:sldId id="257" r:id="rId7"/>
    <p:sldId id="260" r:id="rId8"/>
    <p:sldId id="258" r:id="rId9"/>
    <p:sldId id="262" r:id="rId10"/>
    <p:sldId id="263" r:id="rId1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69" d="100"/>
          <a:sy n="69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7590CA-1211-46D7-B02E-B7E3AF99FB4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1B57EBE3-EA4F-4D83-AEB2-DEFF4168038A}">
      <dgm:prSet phldrT="[Texto]"/>
      <dgm:spPr/>
      <dgm:t>
        <a:bodyPr/>
        <a:lstStyle/>
        <a:p>
          <a:r>
            <a:rPr lang="es-AR" dirty="0" smtClean="0"/>
            <a:t>Administrador</a:t>
          </a:r>
          <a:endParaRPr lang="es-AR" dirty="0"/>
        </a:p>
      </dgm:t>
    </dgm:pt>
    <dgm:pt modelId="{5EB9FC3E-0B24-457A-A2CD-8FB9003F7FA5}" type="parTrans" cxnId="{E8A7862B-C875-4B5C-A568-8596EF14F3C1}">
      <dgm:prSet/>
      <dgm:spPr/>
      <dgm:t>
        <a:bodyPr/>
        <a:lstStyle/>
        <a:p>
          <a:endParaRPr lang="es-AR"/>
        </a:p>
      </dgm:t>
    </dgm:pt>
    <dgm:pt modelId="{798B7018-112B-4C63-8B5B-AB2BD209A671}" type="sibTrans" cxnId="{E8A7862B-C875-4B5C-A568-8596EF14F3C1}">
      <dgm:prSet/>
      <dgm:spPr/>
      <dgm:t>
        <a:bodyPr/>
        <a:lstStyle/>
        <a:p>
          <a:endParaRPr lang="es-AR"/>
        </a:p>
      </dgm:t>
    </dgm:pt>
    <dgm:pt modelId="{41C6DDD5-5A1B-4BE9-BFE9-78B7E20B10A4}">
      <dgm:prSet phldrT="[Texto]"/>
      <dgm:spPr/>
      <dgm:t>
        <a:bodyPr/>
        <a:lstStyle/>
        <a:p>
          <a:r>
            <a:rPr lang="es-AR" dirty="0" smtClean="0"/>
            <a:t>Extrajudicial</a:t>
          </a:r>
          <a:endParaRPr lang="es-AR" dirty="0"/>
        </a:p>
      </dgm:t>
    </dgm:pt>
    <dgm:pt modelId="{2921054C-8451-4960-8605-896CBE2BB454}" type="parTrans" cxnId="{89356BBD-D4D2-4587-AA80-C04B0EC69AA5}">
      <dgm:prSet/>
      <dgm:spPr/>
      <dgm:t>
        <a:bodyPr/>
        <a:lstStyle/>
        <a:p>
          <a:endParaRPr lang="es-AR"/>
        </a:p>
      </dgm:t>
    </dgm:pt>
    <dgm:pt modelId="{27DC7B38-A341-4C7B-BBCA-6343B948497E}" type="sibTrans" cxnId="{89356BBD-D4D2-4587-AA80-C04B0EC69AA5}">
      <dgm:prSet/>
      <dgm:spPr/>
      <dgm:t>
        <a:bodyPr/>
        <a:lstStyle/>
        <a:p>
          <a:endParaRPr lang="es-AR"/>
        </a:p>
      </dgm:t>
    </dgm:pt>
    <dgm:pt modelId="{E72BCB14-7A81-461F-870C-247E44C70A10}">
      <dgm:prSet phldrT="[Texto]"/>
      <dgm:spPr/>
      <dgm:t>
        <a:bodyPr/>
        <a:lstStyle/>
        <a:p>
          <a:r>
            <a:rPr lang="es-AR" dirty="0" smtClean="0"/>
            <a:t>Convencional</a:t>
          </a:r>
          <a:endParaRPr lang="es-AR" dirty="0"/>
        </a:p>
      </dgm:t>
    </dgm:pt>
    <dgm:pt modelId="{D8AF715A-9542-44B2-8D58-AE362270E2DC}" type="parTrans" cxnId="{83ED6945-962E-4F72-8E61-775D012B5BC0}">
      <dgm:prSet/>
      <dgm:spPr/>
      <dgm:t>
        <a:bodyPr/>
        <a:lstStyle/>
        <a:p>
          <a:endParaRPr lang="es-AR"/>
        </a:p>
      </dgm:t>
    </dgm:pt>
    <dgm:pt modelId="{C1292AAB-E947-4B79-8F28-9B23C970C5AC}" type="sibTrans" cxnId="{83ED6945-962E-4F72-8E61-775D012B5BC0}">
      <dgm:prSet/>
      <dgm:spPr/>
      <dgm:t>
        <a:bodyPr/>
        <a:lstStyle/>
        <a:p>
          <a:endParaRPr lang="es-AR"/>
        </a:p>
      </dgm:t>
    </dgm:pt>
    <dgm:pt modelId="{B50ADAB1-FB6A-4D23-91EE-F19005CA99CC}">
      <dgm:prSet phldrT="[Texto]"/>
      <dgm:spPr/>
      <dgm:t>
        <a:bodyPr/>
        <a:lstStyle/>
        <a:p>
          <a:r>
            <a:rPr lang="es-AR" dirty="0" smtClean="0"/>
            <a:t>De hecho</a:t>
          </a:r>
          <a:endParaRPr lang="es-AR" dirty="0"/>
        </a:p>
      </dgm:t>
    </dgm:pt>
    <dgm:pt modelId="{51614F34-D760-4CBA-BB58-94CB11AE81F6}" type="parTrans" cxnId="{A32DE72F-7D0B-4F79-8C81-4B78A4D6957E}">
      <dgm:prSet/>
      <dgm:spPr/>
      <dgm:t>
        <a:bodyPr/>
        <a:lstStyle/>
        <a:p>
          <a:endParaRPr lang="es-AR"/>
        </a:p>
      </dgm:t>
    </dgm:pt>
    <dgm:pt modelId="{C775721B-FEE2-4CFB-8637-A7F1999325FE}" type="sibTrans" cxnId="{A32DE72F-7D0B-4F79-8C81-4B78A4D6957E}">
      <dgm:prSet/>
      <dgm:spPr/>
      <dgm:t>
        <a:bodyPr/>
        <a:lstStyle/>
        <a:p>
          <a:endParaRPr lang="es-AR"/>
        </a:p>
      </dgm:t>
    </dgm:pt>
    <dgm:pt modelId="{E74A617B-0FE2-4CAE-8C76-94E5ABA1BA73}">
      <dgm:prSet phldrT="[Texto]"/>
      <dgm:spPr/>
      <dgm:t>
        <a:bodyPr/>
        <a:lstStyle/>
        <a:p>
          <a:r>
            <a:rPr lang="es-AR" dirty="0" smtClean="0"/>
            <a:t>Judicial</a:t>
          </a:r>
          <a:endParaRPr lang="es-AR" dirty="0"/>
        </a:p>
      </dgm:t>
    </dgm:pt>
    <dgm:pt modelId="{D00C6F3E-21FF-4702-AD72-58A46F3D3963}" type="parTrans" cxnId="{7DA07E4D-2791-4709-8749-95E6A57A6BAF}">
      <dgm:prSet/>
      <dgm:spPr/>
      <dgm:t>
        <a:bodyPr/>
        <a:lstStyle/>
        <a:p>
          <a:endParaRPr lang="es-AR"/>
        </a:p>
      </dgm:t>
    </dgm:pt>
    <dgm:pt modelId="{F3EACE10-BFBC-48B6-9A42-5AF91A180600}" type="sibTrans" cxnId="{7DA07E4D-2791-4709-8749-95E6A57A6BAF}">
      <dgm:prSet/>
      <dgm:spPr/>
      <dgm:t>
        <a:bodyPr/>
        <a:lstStyle/>
        <a:p>
          <a:endParaRPr lang="es-AR"/>
        </a:p>
      </dgm:t>
    </dgm:pt>
    <dgm:pt modelId="{281CC04A-3433-41C2-BCC6-335820EBF6B5}">
      <dgm:prSet phldrT="[Texto]"/>
      <dgm:spPr/>
      <dgm:t>
        <a:bodyPr/>
        <a:lstStyle/>
        <a:p>
          <a:r>
            <a:rPr lang="es-AR" dirty="0" smtClean="0"/>
            <a:t>Provisorio </a:t>
          </a:r>
          <a:endParaRPr lang="es-AR" dirty="0"/>
        </a:p>
      </dgm:t>
    </dgm:pt>
    <dgm:pt modelId="{E1A9211C-F58F-4B73-87D5-39D2D8F036CA}" type="parTrans" cxnId="{F1EFF729-5C4F-4D9F-8133-D9DC83D4386F}">
      <dgm:prSet/>
      <dgm:spPr/>
      <dgm:t>
        <a:bodyPr/>
        <a:lstStyle/>
        <a:p>
          <a:endParaRPr lang="es-AR"/>
        </a:p>
      </dgm:t>
    </dgm:pt>
    <dgm:pt modelId="{6C6BDE5C-4545-462A-8E9D-2BFA4F74A26E}" type="sibTrans" cxnId="{F1EFF729-5C4F-4D9F-8133-D9DC83D4386F}">
      <dgm:prSet/>
      <dgm:spPr/>
      <dgm:t>
        <a:bodyPr/>
        <a:lstStyle/>
        <a:p>
          <a:endParaRPr lang="es-AR"/>
        </a:p>
      </dgm:t>
    </dgm:pt>
    <dgm:pt modelId="{4BAB429C-DC71-46B4-B7BC-B93A3C04756F}">
      <dgm:prSet phldrT="[Texto]"/>
      <dgm:spPr/>
      <dgm:t>
        <a:bodyPr/>
        <a:lstStyle/>
        <a:p>
          <a:r>
            <a:rPr lang="es-AR" dirty="0" smtClean="0"/>
            <a:t>Mandato Expreso</a:t>
          </a:r>
          <a:endParaRPr lang="es-AR" dirty="0"/>
        </a:p>
      </dgm:t>
    </dgm:pt>
    <dgm:pt modelId="{9E37FA3D-8224-46DD-8997-683052BB7466}" type="parTrans" cxnId="{831B2A8A-8EAF-44E0-9E9B-85E0F6AD094A}">
      <dgm:prSet/>
      <dgm:spPr/>
      <dgm:t>
        <a:bodyPr/>
        <a:lstStyle/>
        <a:p>
          <a:endParaRPr lang="es-AR"/>
        </a:p>
      </dgm:t>
    </dgm:pt>
    <dgm:pt modelId="{9BC68BD9-A968-4851-A0D9-CB78177443FF}" type="sibTrans" cxnId="{831B2A8A-8EAF-44E0-9E9B-85E0F6AD094A}">
      <dgm:prSet/>
      <dgm:spPr/>
      <dgm:t>
        <a:bodyPr/>
        <a:lstStyle/>
        <a:p>
          <a:endParaRPr lang="es-AR"/>
        </a:p>
      </dgm:t>
    </dgm:pt>
    <dgm:pt modelId="{8927D299-47B4-4DB8-AEA8-D37168D01DF1}">
      <dgm:prSet phldrT="[Texto]"/>
      <dgm:spPr/>
      <dgm:t>
        <a:bodyPr/>
        <a:lstStyle/>
        <a:p>
          <a:r>
            <a:rPr lang="es-AR" dirty="0" smtClean="0"/>
            <a:t>Gestión de Negocios</a:t>
          </a:r>
          <a:endParaRPr lang="es-AR" dirty="0"/>
        </a:p>
      </dgm:t>
    </dgm:pt>
    <dgm:pt modelId="{723A63B7-2A75-4987-95DA-F04B4A6654CA}" type="parTrans" cxnId="{C061EFE0-A92F-4DCF-92DD-16E1E43E4CBB}">
      <dgm:prSet/>
      <dgm:spPr/>
      <dgm:t>
        <a:bodyPr/>
        <a:lstStyle/>
        <a:p>
          <a:endParaRPr lang="es-AR"/>
        </a:p>
      </dgm:t>
    </dgm:pt>
    <dgm:pt modelId="{5F9C0016-0E9C-431F-BADD-7D6BD24C4C38}" type="sibTrans" cxnId="{C061EFE0-A92F-4DCF-92DD-16E1E43E4CBB}">
      <dgm:prSet/>
      <dgm:spPr/>
      <dgm:t>
        <a:bodyPr/>
        <a:lstStyle/>
        <a:p>
          <a:endParaRPr lang="es-AR"/>
        </a:p>
      </dgm:t>
    </dgm:pt>
    <dgm:pt modelId="{BAAECF5E-AFDC-44C0-AC79-A2B9DBC8F51D}">
      <dgm:prSet phldrT="[Texto]"/>
      <dgm:spPr/>
      <dgm:t>
        <a:bodyPr/>
        <a:lstStyle/>
        <a:p>
          <a:r>
            <a:rPr lang="es-AR" dirty="0" smtClean="0"/>
            <a:t>Mandato Tácito</a:t>
          </a:r>
          <a:endParaRPr lang="es-AR" dirty="0"/>
        </a:p>
      </dgm:t>
    </dgm:pt>
    <dgm:pt modelId="{F0318D8A-95CD-48B8-B23F-6C6BD1FF73A9}" type="parTrans" cxnId="{6CDEC79E-B5C9-4378-AC2A-D4423ED232E2}">
      <dgm:prSet/>
      <dgm:spPr/>
      <dgm:t>
        <a:bodyPr/>
        <a:lstStyle/>
        <a:p>
          <a:endParaRPr lang="es-AR"/>
        </a:p>
      </dgm:t>
    </dgm:pt>
    <dgm:pt modelId="{C9A1BB55-EDDA-40B4-8281-6564D2542090}" type="sibTrans" cxnId="{6CDEC79E-B5C9-4378-AC2A-D4423ED232E2}">
      <dgm:prSet/>
      <dgm:spPr/>
      <dgm:t>
        <a:bodyPr/>
        <a:lstStyle/>
        <a:p>
          <a:endParaRPr lang="es-AR"/>
        </a:p>
      </dgm:t>
    </dgm:pt>
    <dgm:pt modelId="{80A0AE21-F0F3-4A2E-93C1-C3080117DAB5}">
      <dgm:prSet phldrT="[Texto]"/>
      <dgm:spPr/>
      <dgm:t>
        <a:bodyPr/>
        <a:lstStyle/>
        <a:p>
          <a:r>
            <a:rPr lang="es-AR" dirty="0" smtClean="0"/>
            <a:t>Definitivo</a:t>
          </a:r>
          <a:endParaRPr lang="es-AR" dirty="0"/>
        </a:p>
      </dgm:t>
    </dgm:pt>
    <dgm:pt modelId="{67EC0CBE-A062-42A7-90EB-F3C9E3D1631A}" type="parTrans" cxnId="{0AE7F0DF-D554-4C4E-83DD-0B3034B55889}">
      <dgm:prSet/>
      <dgm:spPr/>
      <dgm:t>
        <a:bodyPr/>
        <a:lstStyle/>
        <a:p>
          <a:endParaRPr lang="es-AR"/>
        </a:p>
      </dgm:t>
    </dgm:pt>
    <dgm:pt modelId="{60C43F6E-1355-4036-A622-1E34E1C60276}" type="sibTrans" cxnId="{0AE7F0DF-D554-4C4E-83DD-0B3034B55889}">
      <dgm:prSet/>
      <dgm:spPr/>
      <dgm:t>
        <a:bodyPr/>
        <a:lstStyle/>
        <a:p>
          <a:endParaRPr lang="es-AR"/>
        </a:p>
      </dgm:t>
    </dgm:pt>
    <dgm:pt modelId="{F240D5AE-DF55-42B5-8C71-97D27DCCBD4B}" type="pres">
      <dgm:prSet presAssocID="{1D7590CA-1211-46D7-B02E-B7E3AF99FB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AACC17B4-D7B9-41E9-96DD-533F4C72CC3A}" type="pres">
      <dgm:prSet presAssocID="{1B57EBE3-EA4F-4D83-AEB2-DEFF4168038A}" presName="root1" presStyleCnt="0"/>
      <dgm:spPr/>
    </dgm:pt>
    <dgm:pt modelId="{85E503AD-C49E-4E7C-963F-149A6BF89FDE}" type="pres">
      <dgm:prSet presAssocID="{1B57EBE3-EA4F-4D83-AEB2-DEFF4168038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C5B8F1CE-5750-471E-93E6-7DC6837FF620}" type="pres">
      <dgm:prSet presAssocID="{1B57EBE3-EA4F-4D83-AEB2-DEFF4168038A}" presName="level2hierChild" presStyleCnt="0"/>
      <dgm:spPr/>
    </dgm:pt>
    <dgm:pt modelId="{EA4ECF8D-FAB2-499B-A5AD-9B551A3F6468}" type="pres">
      <dgm:prSet presAssocID="{2921054C-8451-4960-8605-896CBE2BB454}" presName="conn2-1" presStyleLbl="parChTrans1D2" presStyleIdx="0" presStyleCnt="2"/>
      <dgm:spPr/>
      <dgm:t>
        <a:bodyPr/>
        <a:lstStyle/>
        <a:p>
          <a:endParaRPr lang="es-AR"/>
        </a:p>
      </dgm:t>
    </dgm:pt>
    <dgm:pt modelId="{B75BF468-A5E6-4F2A-B082-179919117685}" type="pres">
      <dgm:prSet presAssocID="{2921054C-8451-4960-8605-896CBE2BB454}" presName="connTx" presStyleLbl="parChTrans1D2" presStyleIdx="0" presStyleCnt="2"/>
      <dgm:spPr/>
      <dgm:t>
        <a:bodyPr/>
        <a:lstStyle/>
        <a:p>
          <a:endParaRPr lang="es-AR"/>
        </a:p>
      </dgm:t>
    </dgm:pt>
    <dgm:pt modelId="{C4625006-0B9F-4979-B398-ECDEB0872A38}" type="pres">
      <dgm:prSet presAssocID="{41C6DDD5-5A1B-4BE9-BFE9-78B7E20B10A4}" presName="root2" presStyleCnt="0"/>
      <dgm:spPr/>
    </dgm:pt>
    <dgm:pt modelId="{FEF9BF63-AA81-4CD9-A906-8EAB5A42997A}" type="pres">
      <dgm:prSet presAssocID="{41C6DDD5-5A1B-4BE9-BFE9-78B7E20B10A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AB2D649D-EFC3-4644-AF1A-444929481A60}" type="pres">
      <dgm:prSet presAssocID="{41C6DDD5-5A1B-4BE9-BFE9-78B7E20B10A4}" presName="level3hierChild" presStyleCnt="0"/>
      <dgm:spPr/>
    </dgm:pt>
    <dgm:pt modelId="{4D6C51B2-1990-4136-BFB9-74939ACF1C1F}" type="pres">
      <dgm:prSet presAssocID="{D8AF715A-9542-44B2-8D58-AE362270E2DC}" presName="conn2-1" presStyleLbl="parChTrans1D3" presStyleIdx="0" presStyleCnt="4"/>
      <dgm:spPr/>
      <dgm:t>
        <a:bodyPr/>
        <a:lstStyle/>
        <a:p>
          <a:endParaRPr lang="es-AR"/>
        </a:p>
      </dgm:t>
    </dgm:pt>
    <dgm:pt modelId="{7C2D1808-F19C-4A01-8C9F-5558B493A5C0}" type="pres">
      <dgm:prSet presAssocID="{D8AF715A-9542-44B2-8D58-AE362270E2DC}" presName="connTx" presStyleLbl="parChTrans1D3" presStyleIdx="0" presStyleCnt="4"/>
      <dgm:spPr/>
      <dgm:t>
        <a:bodyPr/>
        <a:lstStyle/>
        <a:p>
          <a:endParaRPr lang="es-AR"/>
        </a:p>
      </dgm:t>
    </dgm:pt>
    <dgm:pt modelId="{CF51264A-88FC-4A17-801E-B64EEFB01632}" type="pres">
      <dgm:prSet presAssocID="{E72BCB14-7A81-461F-870C-247E44C70A10}" presName="root2" presStyleCnt="0"/>
      <dgm:spPr/>
    </dgm:pt>
    <dgm:pt modelId="{C7D60433-6BD4-4F9C-82F1-B0C8EDD0E930}" type="pres">
      <dgm:prSet presAssocID="{E72BCB14-7A81-461F-870C-247E44C70A10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5882E72E-6675-4DD7-BDC6-B5E85CA65231}" type="pres">
      <dgm:prSet presAssocID="{E72BCB14-7A81-461F-870C-247E44C70A10}" presName="level3hierChild" presStyleCnt="0"/>
      <dgm:spPr/>
    </dgm:pt>
    <dgm:pt modelId="{6B8A66CD-D05F-4EDA-9A1D-D7BF5897DC5D}" type="pres">
      <dgm:prSet presAssocID="{9E37FA3D-8224-46DD-8997-683052BB7466}" presName="conn2-1" presStyleLbl="parChTrans1D4" presStyleIdx="0" presStyleCnt="3"/>
      <dgm:spPr/>
      <dgm:t>
        <a:bodyPr/>
        <a:lstStyle/>
        <a:p>
          <a:endParaRPr lang="es-AR"/>
        </a:p>
      </dgm:t>
    </dgm:pt>
    <dgm:pt modelId="{80D130AA-D567-4B65-A0A5-503F0D41DC9F}" type="pres">
      <dgm:prSet presAssocID="{9E37FA3D-8224-46DD-8997-683052BB7466}" presName="connTx" presStyleLbl="parChTrans1D4" presStyleIdx="0" presStyleCnt="3"/>
      <dgm:spPr/>
      <dgm:t>
        <a:bodyPr/>
        <a:lstStyle/>
        <a:p>
          <a:endParaRPr lang="es-AR"/>
        </a:p>
      </dgm:t>
    </dgm:pt>
    <dgm:pt modelId="{E4C2E311-793D-4C11-9CC3-AFFBE1C6B85B}" type="pres">
      <dgm:prSet presAssocID="{4BAB429C-DC71-46B4-B7BC-B93A3C04756F}" presName="root2" presStyleCnt="0"/>
      <dgm:spPr/>
    </dgm:pt>
    <dgm:pt modelId="{874FB00B-2CD9-49A0-856F-CBC745E1CF0A}" type="pres">
      <dgm:prSet presAssocID="{4BAB429C-DC71-46B4-B7BC-B93A3C04756F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A1566F5C-001C-4145-9282-83F6AA3D901E}" type="pres">
      <dgm:prSet presAssocID="{4BAB429C-DC71-46B4-B7BC-B93A3C04756F}" presName="level3hierChild" presStyleCnt="0"/>
      <dgm:spPr/>
    </dgm:pt>
    <dgm:pt modelId="{2335D142-6A49-432F-87C1-82A1D62E51C4}" type="pres">
      <dgm:prSet presAssocID="{51614F34-D760-4CBA-BB58-94CB11AE81F6}" presName="conn2-1" presStyleLbl="parChTrans1D3" presStyleIdx="1" presStyleCnt="4"/>
      <dgm:spPr/>
      <dgm:t>
        <a:bodyPr/>
        <a:lstStyle/>
        <a:p>
          <a:endParaRPr lang="es-AR"/>
        </a:p>
      </dgm:t>
    </dgm:pt>
    <dgm:pt modelId="{73E10E54-15A5-4941-8E7E-3114B1931749}" type="pres">
      <dgm:prSet presAssocID="{51614F34-D760-4CBA-BB58-94CB11AE81F6}" presName="connTx" presStyleLbl="parChTrans1D3" presStyleIdx="1" presStyleCnt="4"/>
      <dgm:spPr/>
      <dgm:t>
        <a:bodyPr/>
        <a:lstStyle/>
        <a:p>
          <a:endParaRPr lang="es-AR"/>
        </a:p>
      </dgm:t>
    </dgm:pt>
    <dgm:pt modelId="{39BD6490-D7BE-4EFA-9DC9-C48FC9EED000}" type="pres">
      <dgm:prSet presAssocID="{B50ADAB1-FB6A-4D23-91EE-F19005CA99CC}" presName="root2" presStyleCnt="0"/>
      <dgm:spPr/>
    </dgm:pt>
    <dgm:pt modelId="{D44379E2-75F7-4FAA-82D8-792191228DDE}" type="pres">
      <dgm:prSet presAssocID="{B50ADAB1-FB6A-4D23-91EE-F19005CA99CC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6EE270FB-BD6F-45FE-A125-2E93B84E7E2A}" type="pres">
      <dgm:prSet presAssocID="{B50ADAB1-FB6A-4D23-91EE-F19005CA99CC}" presName="level3hierChild" presStyleCnt="0"/>
      <dgm:spPr/>
    </dgm:pt>
    <dgm:pt modelId="{782D14A3-33CD-49CD-8088-8A39506A2D6C}" type="pres">
      <dgm:prSet presAssocID="{F0318D8A-95CD-48B8-B23F-6C6BD1FF73A9}" presName="conn2-1" presStyleLbl="parChTrans1D4" presStyleIdx="1" presStyleCnt="3"/>
      <dgm:spPr/>
      <dgm:t>
        <a:bodyPr/>
        <a:lstStyle/>
        <a:p>
          <a:endParaRPr lang="es-AR"/>
        </a:p>
      </dgm:t>
    </dgm:pt>
    <dgm:pt modelId="{DF0B16B2-116C-48C5-B43A-467CD0630045}" type="pres">
      <dgm:prSet presAssocID="{F0318D8A-95CD-48B8-B23F-6C6BD1FF73A9}" presName="connTx" presStyleLbl="parChTrans1D4" presStyleIdx="1" presStyleCnt="3"/>
      <dgm:spPr/>
      <dgm:t>
        <a:bodyPr/>
        <a:lstStyle/>
        <a:p>
          <a:endParaRPr lang="es-AR"/>
        </a:p>
      </dgm:t>
    </dgm:pt>
    <dgm:pt modelId="{4C71267E-B69F-40B5-8ECB-B4AF77EFD974}" type="pres">
      <dgm:prSet presAssocID="{BAAECF5E-AFDC-44C0-AC79-A2B9DBC8F51D}" presName="root2" presStyleCnt="0"/>
      <dgm:spPr/>
    </dgm:pt>
    <dgm:pt modelId="{F32F9F16-87BC-4A57-82C7-BAE04183AB3C}" type="pres">
      <dgm:prSet presAssocID="{BAAECF5E-AFDC-44C0-AC79-A2B9DBC8F51D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7C920FFD-FF49-44A0-B7A9-82263DDD8174}" type="pres">
      <dgm:prSet presAssocID="{BAAECF5E-AFDC-44C0-AC79-A2B9DBC8F51D}" presName="level3hierChild" presStyleCnt="0"/>
      <dgm:spPr/>
    </dgm:pt>
    <dgm:pt modelId="{A5A4C076-23AA-4C4D-97F4-E10F7ADC9818}" type="pres">
      <dgm:prSet presAssocID="{723A63B7-2A75-4987-95DA-F04B4A6654CA}" presName="conn2-1" presStyleLbl="parChTrans1D4" presStyleIdx="2" presStyleCnt="3"/>
      <dgm:spPr/>
      <dgm:t>
        <a:bodyPr/>
        <a:lstStyle/>
        <a:p>
          <a:endParaRPr lang="es-AR"/>
        </a:p>
      </dgm:t>
    </dgm:pt>
    <dgm:pt modelId="{D3E71620-A0E2-45BF-955B-DC7160D2957D}" type="pres">
      <dgm:prSet presAssocID="{723A63B7-2A75-4987-95DA-F04B4A6654CA}" presName="connTx" presStyleLbl="parChTrans1D4" presStyleIdx="2" presStyleCnt="3"/>
      <dgm:spPr/>
      <dgm:t>
        <a:bodyPr/>
        <a:lstStyle/>
        <a:p>
          <a:endParaRPr lang="es-AR"/>
        </a:p>
      </dgm:t>
    </dgm:pt>
    <dgm:pt modelId="{167B683B-644E-46B2-B405-57A9D3608E12}" type="pres">
      <dgm:prSet presAssocID="{8927D299-47B4-4DB8-AEA8-D37168D01DF1}" presName="root2" presStyleCnt="0"/>
      <dgm:spPr/>
    </dgm:pt>
    <dgm:pt modelId="{87F599C6-A3F8-44C1-9877-285A7ED24C7F}" type="pres">
      <dgm:prSet presAssocID="{8927D299-47B4-4DB8-AEA8-D37168D01DF1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724515A1-8150-4E5B-AF4A-E25DA3F63013}" type="pres">
      <dgm:prSet presAssocID="{8927D299-47B4-4DB8-AEA8-D37168D01DF1}" presName="level3hierChild" presStyleCnt="0"/>
      <dgm:spPr/>
    </dgm:pt>
    <dgm:pt modelId="{5BECC7E8-0AC0-46F9-AAAE-7D2AE037F9ED}" type="pres">
      <dgm:prSet presAssocID="{D00C6F3E-21FF-4702-AD72-58A46F3D3963}" presName="conn2-1" presStyleLbl="parChTrans1D2" presStyleIdx="1" presStyleCnt="2"/>
      <dgm:spPr/>
      <dgm:t>
        <a:bodyPr/>
        <a:lstStyle/>
        <a:p>
          <a:endParaRPr lang="es-AR"/>
        </a:p>
      </dgm:t>
    </dgm:pt>
    <dgm:pt modelId="{64342E76-395C-4BAF-91A6-2A9441554C91}" type="pres">
      <dgm:prSet presAssocID="{D00C6F3E-21FF-4702-AD72-58A46F3D3963}" presName="connTx" presStyleLbl="parChTrans1D2" presStyleIdx="1" presStyleCnt="2"/>
      <dgm:spPr/>
      <dgm:t>
        <a:bodyPr/>
        <a:lstStyle/>
        <a:p>
          <a:endParaRPr lang="es-AR"/>
        </a:p>
      </dgm:t>
    </dgm:pt>
    <dgm:pt modelId="{11971488-BD4F-493C-ADFF-94846635433C}" type="pres">
      <dgm:prSet presAssocID="{E74A617B-0FE2-4CAE-8C76-94E5ABA1BA73}" presName="root2" presStyleCnt="0"/>
      <dgm:spPr/>
    </dgm:pt>
    <dgm:pt modelId="{58C35AA5-812C-490C-9498-5F1C4EE0B5F3}" type="pres">
      <dgm:prSet presAssocID="{E74A617B-0FE2-4CAE-8C76-94E5ABA1BA7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00178820-4521-45AA-BE96-3CBBFC4C1480}" type="pres">
      <dgm:prSet presAssocID="{E74A617B-0FE2-4CAE-8C76-94E5ABA1BA73}" presName="level3hierChild" presStyleCnt="0"/>
      <dgm:spPr/>
    </dgm:pt>
    <dgm:pt modelId="{274BE1CB-20C0-4EDE-9514-5CC2707AA447}" type="pres">
      <dgm:prSet presAssocID="{E1A9211C-F58F-4B73-87D5-39D2D8F036CA}" presName="conn2-1" presStyleLbl="parChTrans1D3" presStyleIdx="2" presStyleCnt="4"/>
      <dgm:spPr/>
      <dgm:t>
        <a:bodyPr/>
        <a:lstStyle/>
        <a:p>
          <a:endParaRPr lang="es-AR"/>
        </a:p>
      </dgm:t>
    </dgm:pt>
    <dgm:pt modelId="{7E8F41B0-6972-48C8-AB67-839DD4BFE069}" type="pres">
      <dgm:prSet presAssocID="{E1A9211C-F58F-4B73-87D5-39D2D8F036CA}" presName="connTx" presStyleLbl="parChTrans1D3" presStyleIdx="2" presStyleCnt="4"/>
      <dgm:spPr/>
      <dgm:t>
        <a:bodyPr/>
        <a:lstStyle/>
        <a:p>
          <a:endParaRPr lang="es-AR"/>
        </a:p>
      </dgm:t>
    </dgm:pt>
    <dgm:pt modelId="{33288A35-57CE-4361-A2BE-4A3993CA2142}" type="pres">
      <dgm:prSet presAssocID="{281CC04A-3433-41C2-BCC6-335820EBF6B5}" presName="root2" presStyleCnt="0"/>
      <dgm:spPr/>
    </dgm:pt>
    <dgm:pt modelId="{1345B2E0-823C-4E34-A1BD-86C7427CF842}" type="pres">
      <dgm:prSet presAssocID="{281CC04A-3433-41C2-BCC6-335820EBF6B5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8E54287C-2E1C-4282-99B7-483434A84B0C}" type="pres">
      <dgm:prSet presAssocID="{281CC04A-3433-41C2-BCC6-335820EBF6B5}" presName="level3hierChild" presStyleCnt="0"/>
      <dgm:spPr/>
    </dgm:pt>
    <dgm:pt modelId="{CF9CA92D-4E2F-4519-8E98-ED39153BD080}" type="pres">
      <dgm:prSet presAssocID="{67EC0CBE-A062-42A7-90EB-F3C9E3D1631A}" presName="conn2-1" presStyleLbl="parChTrans1D3" presStyleIdx="3" presStyleCnt="4"/>
      <dgm:spPr/>
      <dgm:t>
        <a:bodyPr/>
        <a:lstStyle/>
        <a:p>
          <a:endParaRPr lang="es-AR"/>
        </a:p>
      </dgm:t>
    </dgm:pt>
    <dgm:pt modelId="{C6BA0745-6160-40DA-8D13-96C22F9DBA60}" type="pres">
      <dgm:prSet presAssocID="{67EC0CBE-A062-42A7-90EB-F3C9E3D1631A}" presName="connTx" presStyleLbl="parChTrans1D3" presStyleIdx="3" presStyleCnt="4"/>
      <dgm:spPr/>
      <dgm:t>
        <a:bodyPr/>
        <a:lstStyle/>
        <a:p>
          <a:endParaRPr lang="es-AR"/>
        </a:p>
      </dgm:t>
    </dgm:pt>
    <dgm:pt modelId="{D0352783-C9D8-4C61-ACD9-CBEF77FD01F8}" type="pres">
      <dgm:prSet presAssocID="{80A0AE21-F0F3-4A2E-93C1-C3080117DAB5}" presName="root2" presStyleCnt="0"/>
      <dgm:spPr/>
    </dgm:pt>
    <dgm:pt modelId="{A63329C0-76F9-4E52-A096-7CFCB0221A71}" type="pres">
      <dgm:prSet presAssocID="{80A0AE21-F0F3-4A2E-93C1-C3080117DAB5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DD92CC82-1E89-4448-8770-42093CBA5BD0}" type="pres">
      <dgm:prSet presAssocID="{80A0AE21-F0F3-4A2E-93C1-C3080117DAB5}" presName="level3hierChild" presStyleCnt="0"/>
      <dgm:spPr/>
    </dgm:pt>
  </dgm:ptLst>
  <dgm:cxnLst>
    <dgm:cxn modelId="{C061EFE0-A92F-4DCF-92DD-16E1E43E4CBB}" srcId="{B50ADAB1-FB6A-4D23-91EE-F19005CA99CC}" destId="{8927D299-47B4-4DB8-AEA8-D37168D01DF1}" srcOrd="1" destOrd="0" parTransId="{723A63B7-2A75-4987-95DA-F04B4A6654CA}" sibTransId="{5F9C0016-0E9C-431F-BADD-7D6BD24C4C38}"/>
    <dgm:cxn modelId="{A32DE72F-7D0B-4F79-8C81-4B78A4D6957E}" srcId="{41C6DDD5-5A1B-4BE9-BFE9-78B7E20B10A4}" destId="{B50ADAB1-FB6A-4D23-91EE-F19005CA99CC}" srcOrd="1" destOrd="0" parTransId="{51614F34-D760-4CBA-BB58-94CB11AE81F6}" sibTransId="{C775721B-FEE2-4CFB-8637-A7F1999325FE}"/>
    <dgm:cxn modelId="{ECB03FB7-DCE5-43F1-81FD-55F6F33B813E}" type="presOf" srcId="{D00C6F3E-21FF-4702-AD72-58A46F3D3963}" destId="{5BECC7E8-0AC0-46F9-AAAE-7D2AE037F9ED}" srcOrd="0" destOrd="0" presId="urn:microsoft.com/office/officeart/2005/8/layout/hierarchy2"/>
    <dgm:cxn modelId="{70DBFF30-7933-4077-B233-66BBC6457842}" type="presOf" srcId="{67EC0CBE-A062-42A7-90EB-F3C9E3D1631A}" destId="{C6BA0745-6160-40DA-8D13-96C22F9DBA60}" srcOrd="1" destOrd="0" presId="urn:microsoft.com/office/officeart/2005/8/layout/hierarchy2"/>
    <dgm:cxn modelId="{40A12DC4-D107-4448-A3B6-265EC1D51FA7}" type="presOf" srcId="{723A63B7-2A75-4987-95DA-F04B4A6654CA}" destId="{A5A4C076-23AA-4C4D-97F4-E10F7ADC9818}" srcOrd="0" destOrd="0" presId="urn:microsoft.com/office/officeart/2005/8/layout/hierarchy2"/>
    <dgm:cxn modelId="{B6C2C909-7831-416D-AD65-D06D43EF19A9}" type="presOf" srcId="{E72BCB14-7A81-461F-870C-247E44C70A10}" destId="{C7D60433-6BD4-4F9C-82F1-B0C8EDD0E930}" srcOrd="0" destOrd="0" presId="urn:microsoft.com/office/officeart/2005/8/layout/hierarchy2"/>
    <dgm:cxn modelId="{00514EE4-32E1-41CA-A3B2-6E654870B2E4}" type="presOf" srcId="{F0318D8A-95CD-48B8-B23F-6C6BD1FF73A9}" destId="{DF0B16B2-116C-48C5-B43A-467CD0630045}" srcOrd="1" destOrd="0" presId="urn:microsoft.com/office/officeart/2005/8/layout/hierarchy2"/>
    <dgm:cxn modelId="{01A2D9C5-760A-43D9-818F-0F77F8ACF0B2}" type="presOf" srcId="{723A63B7-2A75-4987-95DA-F04B4A6654CA}" destId="{D3E71620-A0E2-45BF-955B-DC7160D2957D}" srcOrd="1" destOrd="0" presId="urn:microsoft.com/office/officeart/2005/8/layout/hierarchy2"/>
    <dgm:cxn modelId="{10157386-A627-4922-8F6C-97F87A5A0F5F}" type="presOf" srcId="{BAAECF5E-AFDC-44C0-AC79-A2B9DBC8F51D}" destId="{F32F9F16-87BC-4A57-82C7-BAE04183AB3C}" srcOrd="0" destOrd="0" presId="urn:microsoft.com/office/officeart/2005/8/layout/hierarchy2"/>
    <dgm:cxn modelId="{0C819E3D-2923-41D1-B619-C9EC01CD669F}" type="presOf" srcId="{41C6DDD5-5A1B-4BE9-BFE9-78B7E20B10A4}" destId="{FEF9BF63-AA81-4CD9-A906-8EAB5A42997A}" srcOrd="0" destOrd="0" presId="urn:microsoft.com/office/officeart/2005/8/layout/hierarchy2"/>
    <dgm:cxn modelId="{C021065E-48AC-4A52-889C-8EEAACC33F6C}" type="presOf" srcId="{8927D299-47B4-4DB8-AEA8-D37168D01DF1}" destId="{87F599C6-A3F8-44C1-9877-285A7ED24C7F}" srcOrd="0" destOrd="0" presId="urn:microsoft.com/office/officeart/2005/8/layout/hierarchy2"/>
    <dgm:cxn modelId="{AAD13569-9CA1-4F29-8A7E-4C7C60A5FB65}" type="presOf" srcId="{B50ADAB1-FB6A-4D23-91EE-F19005CA99CC}" destId="{D44379E2-75F7-4FAA-82D8-792191228DDE}" srcOrd="0" destOrd="0" presId="urn:microsoft.com/office/officeart/2005/8/layout/hierarchy2"/>
    <dgm:cxn modelId="{49065355-3052-4643-B4A7-AC945BC2E992}" type="presOf" srcId="{E74A617B-0FE2-4CAE-8C76-94E5ABA1BA73}" destId="{58C35AA5-812C-490C-9498-5F1C4EE0B5F3}" srcOrd="0" destOrd="0" presId="urn:microsoft.com/office/officeart/2005/8/layout/hierarchy2"/>
    <dgm:cxn modelId="{2E429AC9-913B-4C68-81C8-A795C033DBC4}" type="presOf" srcId="{281CC04A-3433-41C2-BCC6-335820EBF6B5}" destId="{1345B2E0-823C-4E34-A1BD-86C7427CF842}" srcOrd="0" destOrd="0" presId="urn:microsoft.com/office/officeart/2005/8/layout/hierarchy2"/>
    <dgm:cxn modelId="{05848B3B-D943-4240-A057-0A60B6556F4D}" type="presOf" srcId="{E1A9211C-F58F-4B73-87D5-39D2D8F036CA}" destId="{274BE1CB-20C0-4EDE-9514-5CC2707AA447}" srcOrd="0" destOrd="0" presId="urn:microsoft.com/office/officeart/2005/8/layout/hierarchy2"/>
    <dgm:cxn modelId="{7DA07E4D-2791-4709-8749-95E6A57A6BAF}" srcId="{1B57EBE3-EA4F-4D83-AEB2-DEFF4168038A}" destId="{E74A617B-0FE2-4CAE-8C76-94E5ABA1BA73}" srcOrd="1" destOrd="0" parTransId="{D00C6F3E-21FF-4702-AD72-58A46F3D3963}" sibTransId="{F3EACE10-BFBC-48B6-9A42-5AF91A180600}"/>
    <dgm:cxn modelId="{AC8298C1-F458-4533-8AC2-ED2030DD4B73}" type="presOf" srcId="{80A0AE21-F0F3-4A2E-93C1-C3080117DAB5}" destId="{A63329C0-76F9-4E52-A096-7CFCB0221A71}" srcOrd="0" destOrd="0" presId="urn:microsoft.com/office/officeart/2005/8/layout/hierarchy2"/>
    <dgm:cxn modelId="{7AD47CAC-C3F5-4775-B63E-7268F6879066}" type="presOf" srcId="{4BAB429C-DC71-46B4-B7BC-B93A3C04756F}" destId="{874FB00B-2CD9-49A0-856F-CBC745E1CF0A}" srcOrd="0" destOrd="0" presId="urn:microsoft.com/office/officeart/2005/8/layout/hierarchy2"/>
    <dgm:cxn modelId="{294800AE-FBF2-4849-BC77-8868A3AD22D6}" type="presOf" srcId="{51614F34-D760-4CBA-BB58-94CB11AE81F6}" destId="{73E10E54-15A5-4941-8E7E-3114B1931749}" srcOrd="1" destOrd="0" presId="urn:microsoft.com/office/officeart/2005/8/layout/hierarchy2"/>
    <dgm:cxn modelId="{7DB6943B-58B7-4154-82F7-75A405D86478}" type="presOf" srcId="{1D7590CA-1211-46D7-B02E-B7E3AF99FB4B}" destId="{F240D5AE-DF55-42B5-8C71-97D27DCCBD4B}" srcOrd="0" destOrd="0" presId="urn:microsoft.com/office/officeart/2005/8/layout/hierarchy2"/>
    <dgm:cxn modelId="{A4512795-7DB4-4184-B6BF-634911A21C81}" type="presOf" srcId="{1B57EBE3-EA4F-4D83-AEB2-DEFF4168038A}" destId="{85E503AD-C49E-4E7C-963F-149A6BF89FDE}" srcOrd="0" destOrd="0" presId="urn:microsoft.com/office/officeart/2005/8/layout/hierarchy2"/>
    <dgm:cxn modelId="{E8A7862B-C875-4B5C-A568-8596EF14F3C1}" srcId="{1D7590CA-1211-46D7-B02E-B7E3AF99FB4B}" destId="{1B57EBE3-EA4F-4D83-AEB2-DEFF4168038A}" srcOrd="0" destOrd="0" parTransId="{5EB9FC3E-0B24-457A-A2CD-8FB9003F7FA5}" sibTransId="{798B7018-112B-4C63-8B5B-AB2BD209A671}"/>
    <dgm:cxn modelId="{88049A85-E6CD-4805-B097-FBE957A0E645}" type="presOf" srcId="{51614F34-D760-4CBA-BB58-94CB11AE81F6}" destId="{2335D142-6A49-432F-87C1-82A1D62E51C4}" srcOrd="0" destOrd="0" presId="urn:microsoft.com/office/officeart/2005/8/layout/hierarchy2"/>
    <dgm:cxn modelId="{F1EFF729-5C4F-4D9F-8133-D9DC83D4386F}" srcId="{E74A617B-0FE2-4CAE-8C76-94E5ABA1BA73}" destId="{281CC04A-3433-41C2-BCC6-335820EBF6B5}" srcOrd="0" destOrd="0" parTransId="{E1A9211C-F58F-4B73-87D5-39D2D8F036CA}" sibTransId="{6C6BDE5C-4545-462A-8E9D-2BFA4F74A26E}"/>
    <dgm:cxn modelId="{2FF13529-9683-4D6C-9302-0E57DF143A5D}" type="presOf" srcId="{D00C6F3E-21FF-4702-AD72-58A46F3D3963}" destId="{64342E76-395C-4BAF-91A6-2A9441554C91}" srcOrd="1" destOrd="0" presId="urn:microsoft.com/office/officeart/2005/8/layout/hierarchy2"/>
    <dgm:cxn modelId="{682FD671-67CE-4F22-9B46-CAD2757B5734}" type="presOf" srcId="{2921054C-8451-4960-8605-896CBE2BB454}" destId="{EA4ECF8D-FAB2-499B-A5AD-9B551A3F6468}" srcOrd="0" destOrd="0" presId="urn:microsoft.com/office/officeart/2005/8/layout/hierarchy2"/>
    <dgm:cxn modelId="{0AE7F0DF-D554-4C4E-83DD-0B3034B55889}" srcId="{E74A617B-0FE2-4CAE-8C76-94E5ABA1BA73}" destId="{80A0AE21-F0F3-4A2E-93C1-C3080117DAB5}" srcOrd="1" destOrd="0" parTransId="{67EC0CBE-A062-42A7-90EB-F3C9E3D1631A}" sibTransId="{60C43F6E-1355-4036-A622-1E34E1C60276}"/>
    <dgm:cxn modelId="{134CA7FF-D991-440B-8F9C-85CF1B97B8A3}" type="presOf" srcId="{D8AF715A-9542-44B2-8D58-AE362270E2DC}" destId="{4D6C51B2-1990-4136-BFB9-74939ACF1C1F}" srcOrd="0" destOrd="0" presId="urn:microsoft.com/office/officeart/2005/8/layout/hierarchy2"/>
    <dgm:cxn modelId="{D60DEAA3-BE38-4C17-A800-C16C5E1F1CA4}" type="presOf" srcId="{67EC0CBE-A062-42A7-90EB-F3C9E3D1631A}" destId="{CF9CA92D-4E2F-4519-8E98-ED39153BD080}" srcOrd="0" destOrd="0" presId="urn:microsoft.com/office/officeart/2005/8/layout/hierarchy2"/>
    <dgm:cxn modelId="{83109AAD-361C-4263-949A-D3EDB85C80E9}" type="presOf" srcId="{9E37FA3D-8224-46DD-8997-683052BB7466}" destId="{6B8A66CD-D05F-4EDA-9A1D-D7BF5897DC5D}" srcOrd="0" destOrd="0" presId="urn:microsoft.com/office/officeart/2005/8/layout/hierarchy2"/>
    <dgm:cxn modelId="{831B2A8A-8EAF-44E0-9E9B-85E0F6AD094A}" srcId="{E72BCB14-7A81-461F-870C-247E44C70A10}" destId="{4BAB429C-DC71-46B4-B7BC-B93A3C04756F}" srcOrd="0" destOrd="0" parTransId="{9E37FA3D-8224-46DD-8997-683052BB7466}" sibTransId="{9BC68BD9-A968-4851-A0D9-CB78177443FF}"/>
    <dgm:cxn modelId="{EE914F30-D574-4C97-B9FB-CFD1E11FD2D9}" type="presOf" srcId="{F0318D8A-95CD-48B8-B23F-6C6BD1FF73A9}" destId="{782D14A3-33CD-49CD-8088-8A39506A2D6C}" srcOrd="0" destOrd="0" presId="urn:microsoft.com/office/officeart/2005/8/layout/hierarchy2"/>
    <dgm:cxn modelId="{4226968C-22B6-412E-9824-9A93B2E04511}" type="presOf" srcId="{E1A9211C-F58F-4B73-87D5-39D2D8F036CA}" destId="{7E8F41B0-6972-48C8-AB67-839DD4BFE069}" srcOrd="1" destOrd="0" presId="urn:microsoft.com/office/officeart/2005/8/layout/hierarchy2"/>
    <dgm:cxn modelId="{89356BBD-D4D2-4587-AA80-C04B0EC69AA5}" srcId="{1B57EBE3-EA4F-4D83-AEB2-DEFF4168038A}" destId="{41C6DDD5-5A1B-4BE9-BFE9-78B7E20B10A4}" srcOrd="0" destOrd="0" parTransId="{2921054C-8451-4960-8605-896CBE2BB454}" sibTransId="{27DC7B38-A341-4C7B-BBCA-6343B948497E}"/>
    <dgm:cxn modelId="{01522574-1C59-4E57-B81E-5BE35FC368EA}" type="presOf" srcId="{9E37FA3D-8224-46DD-8997-683052BB7466}" destId="{80D130AA-D567-4B65-A0A5-503F0D41DC9F}" srcOrd="1" destOrd="0" presId="urn:microsoft.com/office/officeart/2005/8/layout/hierarchy2"/>
    <dgm:cxn modelId="{6CDEC79E-B5C9-4378-AC2A-D4423ED232E2}" srcId="{B50ADAB1-FB6A-4D23-91EE-F19005CA99CC}" destId="{BAAECF5E-AFDC-44C0-AC79-A2B9DBC8F51D}" srcOrd="0" destOrd="0" parTransId="{F0318D8A-95CD-48B8-B23F-6C6BD1FF73A9}" sibTransId="{C9A1BB55-EDDA-40B4-8281-6564D2542090}"/>
    <dgm:cxn modelId="{83ED6945-962E-4F72-8E61-775D012B5BC0}" srcId="{41C6DDD5-5A1B-4BE9-BFE9-78B7E20B10A4}" destId="{E72BCB14-7A81-461F-870C-247E44C70A10}" srcOrd="0" destOrd="0" parTransId="{D8AF715A-9542-44B2-8D58-AE362270E2DC}" sibTransId="{C1292AAB-E947-4B79-8F28-9B23C970C5AC}"/>
    <dgm:cxn modelId="{A361DA86-561E-4714-ACA1-E4F2C84D3EFF}" type="presOf" srcId="{D8AF715A-9542-44B2-8D58-AE362270E2DC}" destId="{7C2D1808-F19C-4A01-8C9F-5558B493A5C0}" srcOrd="1" destOrd="0" presId="urn:microsoft.com/office/officeart/2005/8/layout/hierarchy2"/>
    <dgm:cxn modelId="{608B82CF-B3E8-4C76-8205-8A3E375976CF}" type="presOf" srcId="{2921054C-8451-4960-8605-896CBE2BB454}" destId="{B75BF468-A5E6-4F2A-B082-179919117685}" srcOrd="1" destOrd="0" presId="urn:microsoft.com/office/officeart/2005/8/layout/hierarchy2"/>
    <dgm:cxn modelId="{C4374715-9CFF-41B2-824B-C3D023D60C61}" type="presParOf" srcId="{F240D5AE-DF55-42B5-8C71-97D27DCCBD4B}" destId="{AACC17B4-D7B9-41E9-96DD-533F4C72CC3A}" srcOrd="0" destOrd="0" presId="urn:microsoft.com/office/officeart/2005/8/layout/hierarchy2"/>
    <dgm:cxn modelId="{02E5EDD5-E2C5-4AA4-A2FF-B5AB358DEBC3}" type="presParOf" srcId="{AACC17B4-D7B9-41E9-96DD-533F4C72CC3A}" destId="{85E503AD-C49E-4E7C-963F-149A6BF89FDE}" srcOrd="0" destOrd="0" presId="urn:microsoft.com/office/officeart/2005/8/layout/hierarchy2"/>
    <dgm:cxn modelId="{AF3CA836-2488-4DFE-B7FB-B5E6F7BF59FB}" type="presParOf" srcId="{AACC17B4-D7B9-41E9-96DD-533F4C72CC3A}" destId="{C5B8F1CE-5750-471E-93E6-7DC6837FF620}" srcOrd="1" destOrd="0" presId="urn:microsoft.com/office/officeart/2005/8/layout/hierarchy2"/>
    <dgm:cxn modelId="{99802C49-F1EE-4F42-A346-636249840473}" type="presParOf" srcId="{C5B8F1CE-5750-471E-93E6-7DC6837FF620}" destId="{EA4ECF8D-FAB2-499B-A5AD-9B551A3F6468}" srcOrd="0" destOrd="0" presId="urn:microsoft.com/office/officeart/2005/8/layout/hierarchy2"/>
    <dgm:cxn modelId="{9BED1A51-0315-4426-A4D0-0C77FEBCCF12}" type="presParOf" srcId="{EA4ECF8D-FAB2-499B-A5AD-9B551A3F6468}" destId="{B75BF468-A5E6-4F2A-B082-179919117685}" srcOrd="0" destOrd="0" presId="urn:microsoft.com/office/officeart/2005/8/layout/hierarchy2"/>
    <dgm:cxn modelId="{C8ACC4B6-7166-4CCD-9606-69744EB58878}" type="presParOf" srcId="{C5B8F1CE-5750-471E-93E6-7DC6837FF620}" destId="{C4625006-0B9F-4979-B398-ECDEB0872A38}" srcOrd="1" destOrd="0" presId="urn:microsoft.com/office/officeart/2005/8/layout/hierarchy2"/>
    <dgm:cxn modelId="{CF8A0BDA-D263-482B-A659-AD43C3A13720}" type="presParOf" srcId="{C4625006-0B9F-4979-B398-ECDEB0872A38}" destId="{FEF9BF63-AA81-4CD9-A906-8EAB5A42997A}" srcOrd="0" destOrd="0" presId="urn:microsoft.com/office/officeart/2005/8/layout/hierarchy2"/>
    <dgm:cxn modelId="{AB5CDABD-7860-4A6A-BD20-081F2672A1CB}" type="presParOf" srcId="{C4625006-0B9F-4979-B398-ECDEB0872A38}" destId="{AB2D649D-EFC3-4644-AF1A-444929481A60}" srcOrd="1" destOrd="0" presId="urn:microsoft.com/office/officeart/2005/8/layout/hierarchy2"/>
    <dgm:cxn modelId="{C1CA7AF7-40DA-4810-B71B-735E311B5D09}" type="presParOf" srcId="{AB2D649D-EFC3-4644-AF1A-444929481A60}" destId="{4D6C51B2-1990-4136-BFB9-74939ACF1C1F}" srcOrd="0" destOrd="0" presId="urn:microsoft.com/office/officeart/2005/8/layout/hierarchy2"/>
    <dgm:cxn modelId="{A2A94985-D7B0-4BEB-BAA6-B15C1EDE8269}" type="presParOf" srcId="{4D6C51B2-1990-4136-BFB9-74939ACF1C1F}" destId="{7C2D1808-F19C-4A01-8C9F-5558B493A5C0}" srcOrd="0" destOrd="0" presId="urn:microsoft.com/office/officeart/2005/8/layout/hierarchy2"/>
    <dgm:cxn modelId="{63CF26C4-5EB6-469A-B61A-2E9F3698B11D}" type="presParOf" srcId="{AB2D649D-EFC3-4644-AF1A-444929481A60}" destId="{CF51264A-88FC-4A17-801E-B64EEFB01632}" srcOrd="1" destOrd="0" presId="urn:microsoft.com/office/officeart/2005/8/layout/hierarchy2"/>
    <dgm:cxn modelId="{54F311D6-1E0F-422C-BA08-67C442B64139}" type="presParOf" srcId="{CF51264A-88FC-4A17-801E-B64EEFB01632}" destId="{C7D60433-6BD4-4F9C-82F1-B0C8EDD0E930}" srcOrd="0" destOrd="0" presId="urn:microsoft.com/office/officeart/2005/8/layout/hierarchy2"/>
    <dgm:cxn modelId="{A3D7C7BE-E057-4908-9590-A5DE601A3858}" type="presParOf" srcId="{CF51264A-88FC-4A17-801E-B64EEFB01632}" destId="{5882E72E-6675-4DD7-BDC6-B5E85CA65231}" srcOrd="1" destOrd="0" presId="urn:microsoft.com/office/officeart/2005/8/layout/hierarchy2"/>
    <dgm:cxn modelId="{C9B76ACD-E500-45D1-9794-B1C6C6CCF5ED}" type="presParOf" srcId="{5882E72E-6675-4DD7-BDC6-B5E85CA65231}" destId="{6B8A66CD-D05F-4EDA-9A1D-D7BF5897DC5D}" srcOrd="0" destOrd="0" presId="urn:microsoft.com/office/officeart/2005/8/layout/hierarchy2"/>
    <dgm:cxn modelId="{54AC8FDC-F8B7-4F5B-9D91-1E5E7D3734AE}" type="presParOf" srcId="{6B8A66CD-D05F-4EDA-9A1D-D7BF5897DC5D}" destId="{80D130AA-D567-4B65-A0A5-503F0D41DC9F}" srcOrd="0" destOrd="0" presId="urn:microsoft.com/office/officeart/2005/8/layout/hierarchy2"/>
    <dgm:cxn modelId="{383D6142-9B3F-4372-B4AE-A14075D596B1}" type="presParOf" srcId="{5882E72E-6675-4DD7-BDC6-B5E85CA65231}" destId="{E4C2E311-793D-4C11-9CC3-AFFBE1C6B85B}" srcOrd="1" destOrd="0" presId="urn:microsoft.com/office/officeart/2005/8/layout/hierarchy2"/>
    <dgm:cxn modelId="{380ADA84-0FF2-4974-96CA-DEFDE621E340}" type="presParOf" srcId="{E4C2E311-793D-4C11-9CC3-AFFBE1C6B85B}" destId="{874FB00B-2CD9-49A0-856F-CBC745E1CF0A}" srcOrd="0" destOrd="0" presId="urn:microsoft.com/office/officeart/2005/8/layout/hierarchy2"/>
    <dgm:cxn modelId="{BA6A96E7-6990-4AFD-98CD-937175C47C58}" type="presParOf" srcId="{E4C2E311-793D-4C11-9CC3-AFFBE1C6B85B}" destId="{A1566F5C-001C-4145-9282-83F6AA3D901E}" srcOrd="1" destOrd="0" presId="urn:microsoft.com/office/officeart/2005/8/layout/hierarchy2"/>
    <dgm:cxn modelId="{9CF4AC91-7C29-49DA-ACC0-A87F70E0C182}" type="presParOf" srcId="{AB2D649D-EFC3-4644-AF1A-444929481A60}" destId="{2335D142-6A49-432F-87C1-82A1D62E51C4}" srcOrd="2" destOrd="0" presId="urn:microsoft.com/office/officeart/2005/8/layout/hierarchy2"/>
    <dgm:cxn modelId="{EB897243-7F9D-411A-9DCF-F8448CEB390D}" type="presParOf" srcId="{2335D142-6A49-432F-87C1-82A1D62E51C4}" destId="{73E10E54-15A5-4941-8E7E-3114B1931749}" srcOrd="0" destOrd="0" presId="urn:microsoft.com/office/officeart/2005/8/layout/hierarchy2"/>
    <dgm:cxn modelId="{DF8D4A9E-35AE-4DB7-83F8-42813E7CB9AC}" type="presParOf" srcId="{AB2D649D-EFC3-4644-AF1A-444929481A60}" destId="{39BD6490-D7BE-4EFA-9DC9-C48FC9EED000}" srcOrd="3" destOrd="0" presId="urn:microsoft.com/office/officeart/2005/8/layout/hierarchy2"/>
    <dgm:cxn modelId="{C6A9C50A-8929-40F4-ACA7-65CB63CEBD94}" type="presParOf" srcId="{39BD6490-D7BE-4EFA-9DC9-C48FC9EED000}" destId="{D44379E2-75F7-4FAA-82D8-792191228DDE}" srcOrd="0" destOrd="0" presId="urn:microsoft.com/office/officeart/2005/8/layout/hierarchy2"/>
    <dgm:cxn modelId="{B1574F87-0F5F-4FCD-A222-17198B15CF81}" type="presParOf" srcId="{39BD6490-D7BE-4EFA-9DC9-C48FC9EED000}" destId="{6EE270FB-BD6F-45FE-A125-2E93B84E7E2A}" srcOrd="1" destOrd="0" presId="urn:microsoft.com/office/officeart/2005/8/layout/hierarchy2"/>
    <dgm:cxn modelId="{D4D61A26-38DB-4520-BCA8-367AFDA6670B}" type="presParOf" srcId="{6EE270FB-BD6F-45FE-A125-2E93B84E7E2A}" destId="{782D14A3-33CD-49CD-8088-8A39506A2D6C}" srcOrd="0" destOrd="0" presId="urn:microsoft.com/office/officeart/2005/8/layout/hierarchy2"/>
    <dgm:cxn modelId="{3FC914C3-20B2-4774-9B8F-AB537645FEFB}" type="presParOf" srcId="{782D14A3-33CD-49CD-8088-8A39506A2D6C}" destId="{DF0B16B2-116C-48C5-B43A-467CD0630045}" srcOrd="0" destOrd="0" presId="urn:microsoft.com/office/officeart/2005/8/layout/hierarchy2"/>
    <dgm:cxn modelId="{6EF1332D-06E5-45C9-A256-D40BFAB180C0}" type="presParOf" srcId="{6EE270FB-BD6F-45FE-A125-2E93B84E7E2A}" destId="{4C71267E-B69F-40B5-8ECB-B4AF77EFD974}" srcOrd="1" destOrd="0" presId="urn:microsoft.com/office/officeart/2005/8/layout/hierarchy2"/>
    <dgm:cxn modelId="{1C5E3B06-B91B-4574-889B-64EA6C4E22AD}" type="presParOf" srcId="{4C71267E-B69F-40B5-8ECB-B4AF77EFD974}" destId="{F32F9F16-87BC-4A57-82C7-BAE04183AB3C}" srcOrd="0" destOrd="0" presId="urn:microsoft.com/office/officeart/2005/8/layout/hierarchy2"/>
    <dgm:cxn modelId="{7308A031-AAC3-4A8D-81D0-AEDA164A270A}" type="presParOf" srcId="{4C71267E-B69F-40B5-8ECB-B4AF77EFD974}" destId="{7C920FFD-FF49-44A0-B7A9-82263DDD8174}" srcOrd="1" destOrd="0" presId="urn:microsoft.com/office/officeart/2005/8/layout/hierarchy2"/>
    <dgm:cxn modelId="{AB6DA1EC-9AE5-4886-B482-B8652900F06B}" type="presParOf" srcId="{6EE270FB-BD6F-45FE-A125-2E93B84E7E2A}" destId="{A5A4C076-23AA-4C4D-97F4-E10F7ADC9818}" srcOrd="2" destOrd="0" presId="urn:microsoft.com/office/officeart/2005/8/layout/hierarchy2"/>
    <dgm:cxn modelId="{5B518BAD-72FA-4426-8493-A0196D784DEE}" type="presParOf" srcId="{A5A4C076-23AA-4C4D-97F4-E10F7ADC9818}" destId="{D3E71620-A0E2-45BF-955B-DC7160D2957D}" srcOrd="0" destOrd="0" presId="urn:microsoft.com/office/officeart/2005/8/layout/hierarchy2"/>
    <dgm:cxn modelId="{5E650D4C-2208-482E-8FDF-9F0C640DFD3B}" type="presParOf" srcId="{6EE270FB-BD6F-45FE-A125-2E93B84E7E2A}" destId="{167B683B-644E-46B2-B405-57A9D3608E12}" srcOrd="3" destOrd="0" presId="urn:microsoft.com/office/officeart/2005/8/layout/hierarchy2"/>
    <dgm:cxn modelId="{19C63443-5638-451D-ADFE-9AB21AF9F212}" type="presParOf" srcId="{167B683B-644E-46B2-B405-57A9D3608E12}" destId="{87F599C6-A3F8-44C1-9877-285A7ED24C7F}" srcOrd="0" destOrd="0" presId="urn:microsoft.com/office/officeart/2005/8/layout/hierarchy2"/>
    <dgm:cxn modelId="{7BF2220D-B09B-48E0-AB07-83E41AEA0869}" type="presParOf" srcId="{167B683B-644E-46B2-B405-57A9D3608E12}" destId="{724515A1-8150-4E5B-AF4A-E25DA3F63013}" srcOrd="1" destOrd="0" presId="urn:microsoft.com/office/officeart/2005/8/layout/hierarchy2"/>
    <dgm:cxn modelId="{1E85129D-F7BD-4BE7-9470-94CE1F5A73AB}" type="presParOf" srcId="{C5B8F1CE-5750-471E-93E6-7DC6837FF620}" destId="{5BECC7E8-0AC0-46F9-AAAE-7D2AE037F9ED}" srcOrd="2" destOrd="0" presId="urn:microsoft.com/office/officeart/2005/8/layout/hierarchy2"/>
    <dgm:cxn modelId="{6D80D489-5135-4D29-AFEF-898CD9D996E5}" type="presParOf" srcId="{5BECC7E8-0AC0-46F9-AAAE-7D2AE037F9ED}" destId="{64342E76-395C-4BAF-91A6-2A9441554C91}" srcOrd="0" destOrd="0" presId="urn:microsoft.com/office/officeart/2005/8/layout/hierarchy2"/>
    <dgm:cxn modelId="{3A9EC94B-E7E3-4ACA-98D8-11416B3F0235}" type="presParOf" srcId="{C5B8F1CE-5750-471E-93E6-7DC6837FF620}" destId="{11971488-BD4F-493C-ADFF-94846635433C}" srcOrd="3" destOrd="0" presId="urn:microsoft.com/office/officeart/2005/8/layout/hierarchy2"/>
    <dgm:cxn modelId="{9A140AF1-3D0F-4BFA-84D3-ADE19AEF7F74}" type="presParOf" srcId="{11971488-BD4F-493C-ADFF-94846635433C}" destId="{58C35AA5-812C-490C-9498-5F1C4EE0B5F3}" srcOrd="0" destOrd="0" presId="urn:microsoft.com/office/officeart/2005/8/layout/hierarchy2"/>
    <dgm:cxn modelId="{D96EAA4E-1AF1-462F-837F-5A9D81AB6290}" type="presParOf" srcId="{11971488-BD4F-493C-ADFF-94846635433C}" destId="{00178820-4521-45AA-BE96-3CBBFC4C1480}" srcOrd="1" destOrd="0" presId="urn:microsoft.com/office/officeart/2005/8/layout/hierarchy2"/>
    <dgm:cxn modelId="{E484BC16-B3A0-4F07-9B1A-CB3E2F49EC7B}" type="presParOf" srcId="{00178820-4521-45AA-BE96-3CBBFC4C1480}" destId="{274BE1CB-20C0-4EDE-9514-5CC2707AA447}" srcOrd="0" destOrd="0" presId="urn:microsoft.com/office/officeart/2005/8/layout/hierarchy2"/>
    <dgm:cxn modelId="{C2F364A9-0349-49DE-A6A9-A5704A0339D3}" type="presParOf" srcId="{274BE1CB-20C0-4EDE-9514-5CC2707AA447}" destId="{7E8F41B0-6972-48C8-AB67-839DD4BFE069}" srcOrd="0" destOrd="0" presId="urn:microsoft.com/office/officeart/2005/8/layout/hierarchy2"/>
    <dgm:cxn modelId="{3B00839F-E2A4-4186-81DE-E3C2B8073130}" type="presParOf" srcId="{00178820-4521-45AA-BE96-3CBBFC4C1480}" destId="{33288A35-57CE-4361-A2BE-4A3993CA2142}" srcOrd="1" destOrd="0" presId="urn:microsoft.com/office/officeart/2005/8/layout/hierarchy2"/>
    <dgm:cxn modelId="{99F9FA33-9877-49B7-9A0F-B97B2B8BFFC6}" type="presParOf" srcId="{33288A35-57CE-4361-A2BE-4A3993CA2142}" destId="{1345B2E0-823C-4E34-A1BD-86C7427CF842}" srcOrd="0" destOrd="0" presId="urn:microsoft.com/office/officeart/2005/8/layout/hierarchy2"/>
    <dgm:cxn modelId="{007AC20A-012A-4E9F-B9C0-3E66133D1674}" type="presParOf" srcId="{33288A35-57CE-4361-A2BE-4A3993CA2142}" destId="{8E54287C-2E1C-4282-99B7-483434A84B0C}" srcOrd="1" destOrd="0" presId="urn:microsoft.com/office/officeart/2005/8/layout/hierarchy2"/>
    <dgm:cxn modelId="{DF50A2D3-AFA2-45F7-B82C-F2BD10B07BF5}" type="presParOf" srcId="{00178820-4521-45AA-BE96-3CBBFC4C1480}" destId="{CF9CA92D-4E2F-4519-8E98-ED39153BD080}" srcOrd="2" destOrd="0" presId="urn:microsoft.com/office/officeart/2005/8/layout/hierarchy2"/>
    <dgm:cxn modelId="{190E8405-D3F6-4D9C-8A43-FAE9CFE2195D}" type="presParOf" srcId="{CF9CA92D-4E2F-4519-8E98-ED39153BD080}" destId="{C6BA0745-6160-40DA-8D13-96C22F9DBA60}" srcOrd="0" destOrd="0" presId="urn:microsoft.com/office/officeart/2005/8/layout/hierarchy2"/>
    <dgm:cxn modelId="{6D56BEEB-5DC9-47B7-9700-D723DABB79BC}" type="presParOf" srcId="{00178820-4521-45AA-BE96-3CBBFC4C1480}" destId="{D0352783-C9D8-4C61-ACD9-CBEF77FD01F8}" srcOrd="3" destOrd="0" presId="urn:microsoft.com/office/officeart/2005/8/layout/hierarchy2"/>
    <dgm:cxn modelId="{CF3D4F7D-B458-4366-B9E5-4AC17763D757}" type="presParOf" srcId="{D0352783-C9D8-4C61-ACD9-CBEF77FD01F8}" destId="{A63329C0-76F9-4E52-A096-7CFCB0221A71}" srcOrd="0" destOrd="0" presId="urn:microsoft.com/office/officeart/2005/8/layout/hierarchy2"/>
    <dgm:cxn modelId="{81817C78-932E-4652-819D-825231C46AD8}" type="presParOf" srcId="{D0352783-C9D8-4C61-ACD9-CBEF77FD01F8}" destId="{DD92CC82-1E89-4448-8770-42093CBA5BD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503AD-C49E-4E7C-963F-149A6BF89FDE}">
      <dsp:nvSpPr>
        <dsp:cNvPr id="0" name=""/>
        <dsp:cNvSpPr/>
      </dsp:nvSpPr>
      <dsp:spPr>
        <a:xfrm>
          <a:off x="3459" y="2445479"/>
          <a:ext cx="1632697" cy="816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Administrador</a:t>
          </a:r>
          <a:endParaRPr lang="es-AR" sz="1800" kern="1200" dirty="0"/>
        </a:p>
      </dsp:txBody>
      <dsp:txXfrm>
        <a:off x="27369" y="2469389"/>
        <a:ext cx="1584877" cy="768528"/>
      </dsp:txXfrm>
    </dsp:sp>
    <dsp:sp modelId="{EA4ECF8D-FAB2-499B-A5AD-9B551A3F6468}">
      <dsp:nvSpPr>
        <dsp:cNvPr id="0" name=""/>
        <dsp:cNvSpPr/>
      </dsp:nvSpPr>
      <dsp:spPr>
        <a:xfrm rot="18103853">
          <a:off x="1341816" y="2312153"/>
          <a:ext cx="1241759" cy="26850"/>
        </a:xfrm>
        <a:custGeom>
          <a:avLst/>
          <a:gdLst/>
          <a:ahLst/>
          <a:cxnLst/>
          <a:rect l="0" t="0" r="0" b="0"/>
          <a:pathLst>
            <a:path>
              <a:moveTo>
                <a:pt x="0" y="13425"/>
              </a:moveTo>
              <a:lnTo>
                <a:pt x="1241759" y="1342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1931652" y="2294534"/>
        <a:ext cx="62087" cy="62087"/>
      </dsp:txXfrm>
    </dsp:sp>
    <dsp:sp modelId="{FEF9BF63-AA81-4CD9-A906-8EAB5A42997A}">
      <dsp:nvSpPr>
        <dsp:cNvPr id="0" name=""/>
        <dsp:cNvSpPr/>
      </dsp:nvSpPr>
      <dsp:spPr>
        <a:xfrm>
          <a:off x="2289235" y="1389328"/>
          <a:ext cx="1632697" cy="816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Extrajudicial</a:t>
          </a:r>
          <a:endParaRPr lang="es-AR" sz="1800" kern="1200" dirty="0"/>
        </a:p>
      </dsp:txBody>
      <dsp:txXfrm>
        <a:off x="2313145" y="1413238"/>
        <a:ext cx="1584877" cy="768528"/>
      </dsp:txXfrm>
    </dsp:sp>
    <dsp:sp modelId="{4D6C51B2-1990-4136-BFB9-74939ACF1C1F}">
      <dsp:nvSpPr>
        <dsp:cNvPr id="0" name=""/>
        <dsp:cNvSpPr/>
      </dsp:nvSpPr>
      <dsp:spPr>
        <a:xfrm rot="18770822">
          <a:off x="3768297" y="1432027"/>
          <a:ext cx="960348" cy="26850"/>
        </a:xfrm>
        <a:custGeom>
          <a:avLst/>
          <a:gdLst/>
          <a:ahLst/>
          <a:cxnLst/>
          <a:rect l="0" t="0" r="0" b="0"/>
          <a:pathLst>
            <a:path>
              <a:moveTo>
                <a:pt x="0" y="13425"/>
              </a:moveTo>
              <a:lnTo>
                <a:pt x="960348" y="13425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4224463" y="1421444"/>
        <a:ext cx="48017" cy="48017"/>
      </dsp:txXfrm>
    </dsp:sp>
    <dsp:sp modelId="{C7D60433-6BD4-4F9C-82F1-B0C8EDD0E930}">
      <dsp:nvSpPr>
        <dsp:cNvPr id="0" name=""/>
        <dsp:cNvSpPr/>
      </dsp:nvSpPr>
      <dsp:spPr>
        <a:xfrm>
          <a:off x="4575011" y="685228"/>
          <a:ext cx="1632697" cy="816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Convencional</a:t>
          </a:r>
          <a:endParaRPr lang="es-AR" sz="1800" kern="1200" dirty="0"/>
        </a:p>
      </dsp:txBody>
      <dsp:txXfrm>
        <a:off x="4598921" y="709138"/>
        <a:ext cx="1584877" cy="768528"/>
      </dsp:txXfrm>
    </dsp:sp>
    <dsp:sp modelId="{6B8A66CD-D05F-4EDA-9A1D-D7BF5897DC5D}">
      <dsp:nvSpPr>
        <dsp:cNvPr id="0" name=""/>
        <dsp:cNvSpPr/>
      </dsp:nvSpPr>
      <dsp:spPr>
        <a:xfrm>
          <a:off x="6207708" y="1079977"/>
          <a:ext cx="653078" cy="26850"/>
        </a:xfrm>
        <a:custGeom>
          <a:avLst/>
          <a:gdLst/>
          <a:ahLst/>
          <a:cxnLst/>
          <a:rect l="0" t="0" r="0" b="0"/>
          <a:pathLst>
            <a:path>
              <a:moveTo>
                <a:pt x="0" y="13425"/>
              </a:moveTo>
              <a:lnTo>
                <a:pt x="653078" y="13425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6517920" y="1077075"/>
        <a:ext cx="32653" cy="32653"/>
      </dsp:txXfrm>
    </dsp:sp>
    <dsp:sp modelId="{874FB00B-2CD9-49A0-856F-CBC745E1CF0A}">
      <dsp:nvSpPr>
        <dsp:cNvPr id="0" name=""/>
        <dsp:cNvSpPr/>
      </dsp:nvSpPr>
      <dsp:spPr>
        <a:xfrm>
          <a:off x="6860787" y="685228"/>
          <a:ext cx="1632697" cy="816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Mandato Expreso</a:t>
          </a:r>
          <a:endParaRPr lang="es-AR" sz="1800" kern="1200" dirty="0"/>
        </a:p>
      </dsp:txBody>
      <dsp:txXfrm>
        <a:off x="6884697" y="709138"/>
        <a:ext cx="1584877" cy="768528"/>
      </dsp:txXfrm>
    </dsp:sp>
    <dsp:sp modelId="{2335D142-6A49-432F-87C1-82A1D62E51C4}">
      <dsp:nvSpPr>
        <dsp:cNvPr id="0" name=""/>
        <dsp:cNvSpPr/>
      </dsp:nvSpPr>
      <dsp:spPr>
        <a:xfrm rot="2829178">
          <a:off x="3768297" y="2136128"/>
          <a:ext cx="960348" cy="26850"/>
        </a:xfrm>
        <a:custGeom>
          <a:avLst/>
          <a:gdLst/>
          <a:ahLst/>
          <a:cxnLst/>
          <a:rect l="0" t="0" r="0" b="0"/>
          <a:pathLst>
            <a:path>
              <a:moveTo>
                <a:pt x="0" y="13425"/>
              </a:moveTo>
              <a:lnTo>
                <a:pt x="960348" y="13425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4224463" y="2125544"/>
        <a:ext cx="48017" cy="48017"/>
      </dsp:txXfrm>
    </dsp:sp>
    <dsp:sp modelId="{D44379E2-75F7-4FAA-82D8-792191228DDE}">
      <dsp:nvSpPr>
        <dsp:cNvPr id="0" name=""/>
        <dsp:cNvSpPr/>
      </dsp:nvSpPr>
      <dsp:spPr>
        <a:xfrm>
          <a:off x="4575011" y="2093429"/>
          <a:ext cx="1632697" cy="816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De hecho</a:t>
          </a:r>
          <a:endParaRPr lang="es-AR" sz="1800" kern="1200" dirty="0"/>
        </a:p>
      </dsp:txBody>
      <dsp:txXfrm>
        <a:off x="4598921" y="2117339"/>
        <a:ext cx="1584877" cy="768528"/>
      </dsp:txXfrm>
    </dsp:sp>
    <dsp:sp modelId="{782D14A3-33CD-49CD-8088-8A39506A2D6C}">
      <dsp:nvSpPr>
        <dsp:cNvPr id="0" name=""/>
        <dsp:cNvSpPr/>
      </dsp:nvSpPr>
      <dsp:spPr>
        <a:xfrm rot="19457599">
          <a:off x="6132113" y="2253478"/>
          <a:ext cx="804269" cy="26850"/>
        </a:xfrm>
        <a:custGeom>
          <a:avLst/>
          <a:gdLst/>
          <a:ahLst/>
          <a:cxnLst/>
          <a:rect l="0" t="0" r="0" b="0"/>
          <a:pathLst>
            <a:path>
              <a:moveTo>
                <a:pt x="0" y="13425"/>
              </a:moveTo>
              <a:lnTo>
                <a:pt x="804269" y="13425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6514141" y="2246796"/>
        <a:ext cx="40213" cy="40213"/>
      </dsp:txXfrm>
    </dsp:sp>
    <dsp:sp modelId="{F32F9F16-87BC-4A57-82C7-BAE04183AB3C}">
      <dsp:nvSpPr>
        <dsp:cNvPr id="0" name=""/>
        <dsp:cNvSpPr/>
      </dsp:nvSpPr>
      <dsp:spPr>
        <a:xfrm>
          <a:off x="6860787" y="1624029"/>
          <a:ext cx="1632697" cy="816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Mandato Tácito</a:t>
          </a:r>
          <a:endParaRPr lang="es-AR" sz="1800" kern="1200" dirty="0"/>
        </a:p>
      </dsp:txBody>
      <dsp:txXfrm>
        <a:off x="6884697" y="1647939"/>
        <a:ext cx="1584877" cy="768528"/>
      </dsp:txXfrm>
    </dsp:sp>
    <dsp:sp modelId="{A5A4C076-23AA-4C4D-97F4-E10F7ADC9818}">
      <dsp:nvSpPr>
        <dsp:cNvPr id="0" name=""/>
        <dsp:cNvSpPr/>
      </dsp:nvSpPr>
      <dsp:spPr>
        <a:xfrm rot="2142401">
          <a:off x="6132113" y="2722878"/>
          <a:ext cx="804269" cy="26850"/>
        </a:xfrm>
        <a:custGeom>
          <a:avLst/>
          <a:gdLst/>
          <a:ahLst/>
          <a:cxnLst/>
          <a:rect l="0" t="0" r="0" b="0"/>
          <a:pathLst>
            <a:path>
              <a:moveTo>
                <a:pt x="0" y="13425"/>
              </a:moveTo>
              <a:lnTo>
                <a:pt x="804269" y="13425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6514141" y="2716197"/>
        <a:ext cx="40213" cy="40213"/>
      </dsp:txXfrm>
    </dsp:sp>
    <dsp:sp modelId="{87F599C6-A3F8-44C1-9877-285A7ED24C7F}">
      <dsp:nvSpPr>
        <dsp:cNvPr id="0" name=""/>
        <dsp:cNvSpPr/>
      </dsp:nvSpPr>
      <dsp:spPr>
        <a:xfrm>
          <a:off x="6860787" y="2562829"/>
          <a:ext cx="1632697" cy="816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Gestión de Negocios</a:t>
          </a:r>
          <a:endParaRPr lang="es-AR" sz="1800" kern="1200" dirty="0"/>
        </a:p>
      </dsp:txBody>
      <dsp:txXfrm>
        <a:off x="6884697" y="2586739"/>
        <a:ext cx="1584877" cy="768528"/>
      </dsp:txXfrm>
    </dsp:sp>
    <dsp:sp modelId="{5BECC7E8-0AC0-46F9-AAAE-7D2AE037F9ED}">
      <dsp:nvSpPr>
        <dsp:cNvPr id="0" name=""/>
        <dsp:cNvSpPr/>
      </dsp:nvSpPr>
      <dsp:spPr>
        <a:xfrm rot="3496147">
          <a:off x="1341816" y="3368304"/>
          <a:ext cx="1241759" cy="26850"/>
        </a:xfrm>
        <a:custGeom>
          <a:avLst/>
          <a:gdLst/>
          <a:ahLst/>
          <a:cxnLst/>
          <a:rect l="0" t="0" r="0" b="0"/>
          <a:pathLst>
            <a:path>
              <a:moveTo>
                <a:pt x="0" y="13425"/>
              </a:moveTo>
              <a:lnTo>
                <a:pt x="1241759" y="1342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1931652" y="3350685"/>
        <a:ext cx="62087" cy="62087"/>
      </dsp:txXfrm>
    </dsp:sp>
    <dsp:sp modelId="{58C35AA5-812C-490C-9498-5F1C4EE0B5F3}">
      <dsp:nvSpPr>
        <dsp:cNvPr id="0" name=""/>
        <dsp:cNvSpPr/>
      </dsp:nvSpPr>
      <dsp:spPr>
        <a:xfrm>
          <a:off x="2289235" y="3501630"/>
          <a:ext cx="1632697" cy="816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Judicial</a:t>
          </a:r>
          <a:endParaRPr lang="es-AR" sz="1800" kern="1200" dirty="0"/>
        </a:p>
      </dsp:txBody>
      <dsp:txXfrm>
        <a:off x="2313145" y="3525540"/>
        <a:ext cx="1584877" cy="768528"/>
      </dsp:txXfrm>
    </dsp:sp>
    <dsp:sp modelId="{274BE1CB-20C0-4EDE-9514-5CC2707AA447}">
      <dsp:nvSpPr>
        <dsp:cNvPr id="0" name=""/>
        <dsp:cNvSpPr/>
      </dsp:nvSpPr>
      <dsp:spPr>
        <a:xfrm rot="19457599">
          <a:off x="3846337" y="3661679"/>
          <a:ext cx="804269" cy="26850"/>
        </a:xfrm>
        <a:custGeom>
          <a:avLst/>
          <a:gdLst/>
          <a:ahLst/>
          <a:cxnLst/>
          <a:rect l="0" t="0" r="0" b="0"/>
          <a:pathLst>
            <a:path>
              <a:moveTo>
                <a:pt x="0" y="13425"/>
              </a:moveTo>
              <a:lnTo>
                <a:pt x="804269" y="13425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4228365" y="3654998"/>
        <a:ext cx="40213" cy="40213"/>
      </dsp:txXfrm>
    </dsp:sp>
    <dsp:sp modelId="{1345B2E0-823C-4E34-A1BD-86C7427CF842}">
      <dsp:nvSpPr>
        <dsp:cNvPr id="0" name=""/>
        <dsp:cNvSpPr/>
      </dsp:nvSpPr>
      <dsp:spPr>
        <a:xfrm>
          <a:off x="4575011" y="3032230"/>
          <a:ext cx="1632697" cy="816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Provisorio </a:t>
          </a:r>
          <a:endParaRPr lang="es-AR" sz="1800" kern="1200" dirty="0"/>
        </a:p>
      </dsp:txBody>
      <dsp:txXfrm>
        <a:off x="4598921" y="3056140"/>
        <a:ext cx="1584877" cy="768528"/>
      </dsp:txXfrm>
    </dsp:sp>
    <dsp:sp modelId="{CF9CA92D-4E2F-4519-8E98-ED39153BD080}">
      <dsp:nvSpPr>
        <dsp:cNvPr id="0" name=""/>
        <dsp:cNvSpPr/>
      </dsp:nvSpPr>
      <dsp:spPr>
        <a:xfrm rot="2142401">
          <a:off x="3846337" y="4131079"/>
          <a:ext cx="804269" cy="26850"/>
        </a:xfrm>
        <a:custGeom>
          <a:avLst/>
          <a:gdLst/>
          <a:ahLst/>
          <a:cxnLst/>
          <a:rect l="0" t="0" r="0" b="0"/>
          <a:pathLst>
            <a:path>
              <a:moveTo>
                <a:pt x="0" y="13425"/>
              </a:moveTo>
              <a:lnTo>
                <a:pt x="804269" y="13425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4228365" y="4124398"/>
        <a:ext cx="40213" cy="40213"/>
      </dsp:txXfrm>
    </dsp:sp>
    <dsp:sp modelId="{A63329C0-76F9-4E52-A096-7CFCB0221A71}">
      <dsp:nvSpPr>
        <dsp:cNvPr id="0" name=""/>
        <dsp:cNvSpPr/>
      </dsp:nvSpPr>
      <dsp:spPr>
        <a:xfrm>
          <a:off x="4575011" y="3971031"/>
          <a:ext cx="1632697" cy="816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Definitivo</a:t>
          </a:r>
          <a:endParaRPr lang="es-AR" sz="1800" kern="1200" dirty="0"/>
        </a:p>
      </dsp:txBody>
      <dsp:txXfrm>
        <a:off x="4598921" y="3994941"/>
        <a:ext cx="1584877" cy="768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135A-70E3-4806-9EA7-AA022241EC0C}" type="datetimeFigureOut">
              <a:rPr lang="es-AR" smtClean="0"/>
              <a:t>26/8/2018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192B63-DB44-4179-8F21-F442148B9F12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135A-70E3-4806-9EA7-AA022241EC0C}" type="datetimeFigureOut">
              <a:rPr lang="es-AR" smtClean="0"/>
              <a:t>26/8/2018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2B63-DB44-4179-8F21-F442148B9F12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0192B63-DB44-4179-8F21-F442148B9F12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135A-70E3-4806-9EA7-AA022241EC0C}" type="datetimeFigureOut">
              <a:rPr lang="es-AR" smtClean="0"/>
              <a:t>26/8/2018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135A-70E3-4806-9EA7-AA022241EC0C}" type="datetimeFigureOut">
              <a:rPr lang="es-AR" smtClean="0"/>
              <a:t>26/8/2018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0192B63-DB44-4179-8F21-F442148B9F12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135A-70E3-4806-9EA7-AA022241EC0C}" type="datetimeFigureOut">
              <a:rPr lang="es-AR" smtClean="0"/>
              <a:t>26/8/2018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192B63-DB44-4179-8F21-F442148B9F12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C86135A-70E3-4806-9EA7-AA022241EC0C}" type="datetimeFigureOut">
              <a:rPr lang="es-AR" smtClean="0"/>
              <a:t>26/8/2018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2B63-DB44-4179-8F21-F442148B9F12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135A-70E3-4806-9EA7-AA022241EC0C}" type="datetimeFigureOut">
              <a:rPr lang="es-AR" smtClean="0"/>
              <a:t>26/8/2018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AR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0192B63-DB44-4179-8F21-F442148B9F12}" type="slidenum">
              <a:rPr lang="es-AR" smtClean="0"/>
              <a:t>‹Nº›</a:t>
            </a:fld>
            <a:endParaRPr lang="es-AR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135A-70E3-4806-9EA7-AA022241EC0C}" type="datetimeFigureOut">
              <a:rPr lang="es-AR" smtClean="0"/>
              <a:t>26/8/2018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0192B63-DB44-4179-8F21-F442148B9F1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135A-70E3-4806-9EA7-AA022241EC0C}" type="datetimeFigureOut">
              <a:rPr lang="es-AR" smtClean="0"/>
              <a:t>26/8/2018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192B63-DB44-4179-8F21-F442148B9F1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192B63-DB44-4179-8F21-F442148B9F12}" type="slidenum">
              <a:rPr lang="es-AR" smtClean="0"/>
              <a:t>‹Nº›</a:t>
            </a:fld>
            <a:endParaRPr lang="es-AR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135A-70E3-4806-9EA7-AA022241EC0C}" type="datetimeFigureOut">
              <a:rPr lang="es-AR" smtClean="0"/>
              <a:t>26/8/2018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0192B63-DB44-4179-8F21-F442148B9F12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C86135A-70E3-4806-9EA7-AA022241EC0C}" type="datetimeFigureOut">
              <a:rPr lang="es-AR" smtClean="0"/>
              <a:t>26/8/2018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C86135A-70E3-4806-9EA7-AA022241EC0C}" type="datetimeFigureOut">
              <a:rPr lang="es-AR" smtClean="0"/>
              <a:t>26/8/2018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192B63-DB44-4179-8F21-F442148B9F12}" type="slidenum">
              <a:rPr lang="es-AR" smtClean="0"/>
              <a:t>‹Nº›</a:t>
            </a:fld>
            <a:endParaRPr lang="es-AR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5301208"/>
            <a:ext cx="6400800" cy="1032520"/>
          </a:xfrm>
        </p:spPr>
        <p:txBody>
          <a:bodyPr/>
          <a:lstStyle/>
          <a:p>
            <a:r>
              <a:rPr lang="es-AR" dirty="0" smtClean="0"/>
              <a:t>Familia y sucesiones</a:t>
            </a:r>
          </a:p>
          <a:p>
            <a:r>
              <a:rPr lang="es-AR" dirty="0" smtClean="0"/>
              <a:t>Facultad de ciencias económicas</a:t>
            </a:r>
          </a:p>
          <a:p>
            <a:r>
              <a:rPr lang="es-AR" dirty="0" smtClean="0"/>
              <a:t>Universidad de Mendoza</a:t>
            </a: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Comunidad Hereditaria</a:t>
            </a:r>
            <a:br>
              <a:rPr lang="es-AR" dirty="0" smtClean="0"/>
            </a:br>
            <a:r>
              <a:rPr lang="es-AR" dirty="0" smtClean="0"/>
              <a:t>Administración de la Herencia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065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Administrador Judicial</a:t>
            </a:r>
            <a:br>
              <a:rPr lang="es-AR" dirty="0" smtClean="0"/>
            </a:br>
            <a:r>
              <a:rPr lang="es-AR" sz="2200" dirty="0" smtClean="0"/>
              <a:t>(Arts. 2.345 – 2.362)</a:t>
            </a:r>
            <a:endParaRPr lang="es-AR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988840"/>
            <a:ext cx="8503920" cy="4536504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/>
              <a:t>Representante </a:t>
            </a:r>
            <a:r>
              <a:rPr lang="es-AR" dirty="0"/>
              <a:t>o Delegado del juez</a:t>
            </a:r>
            <a:r>
              <a:rPr lang="es-AR" dirty="0" smtClean="0"/>
              <a:t>?</a:t>
            </a:r>
          </a:p>
          <a:p>
            <a:r>
              <a:rPr lang="es-AR" dirty="0" smtClean="0"/>
              <a:t>Capacidad</a:t>
            </a:r>
          </a:p>
          <a:p>
            <a:r>
              <a:rPr lang="es-AR" dirty="0" smtClean="0"/>
              <a:t>Propuesta - Designación </a:t>
            </a:r>
          </a:p>
          <a:p>
            <a:r>
              <a:rPr lang="es-AR" dirty="0" smtClean="0"/>
              <a:t>Aceptación del cargo</a:t>
            </a:r>
          </a:p>
          <a:p>
            <a:r>
              <a:rPr lang="es-AR" dirty="0" smtClean="0"/>
              <a:t>Pluralidad de administradores</a:t>
            </a:r>
          </a:p>
          <a:p>
            <a:r>
              <a:rPr lang="es-AR" dirty="0" smtClean="0"/>
              <a:t>Remuneración y Gastos</a:t>
            </a:r>
          </a:p>
          <a:p>
            <a:r>
              <a:rPr lang="es-AR" dirty="0" smtClean="0"/>
              <a:t>Garantías</a:t>
            </a:r>
          </a:p>
          <a:p>
            <a:r>
              <a:rPr lang="es-AR" dirty="0" smtClean="0"/>
              <a:t>Sustitución y Remoción</a:t>
            </a:r>
          </a:p>
          <a:p>
            <a:r>
              <a:rPr lang="es-AR" dirty="0" smtClean="0"/>
              <a:t>Funciones </a:t>
            </a:r>
          </a:p>
          <a:p>
            <a:r>
              <a:rPr lang="es-AR" dirty="0" smtClean="0"/>
              <a:t>Rendición de cuentas</a:t>
            </a:r>
            <a:endParaRPr lang="es-AR" dirty="0"/>
          </a:p>
          <a:p>
            <a:endParaRPr lang="es-AR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73016"/>
            <a:ext cx="32956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0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827584" y="2996952"/>
            <a:ext cx="7560840" cy="3206080"/>
          </a:xfrm>
        </p:spPr>
        <p:txBody>
          <a:bodyPr>
            <a:normAutofit/>
          </a:bodyPr>
          <a:lstStyle/>
          <a:p>
            <a:r>
              <a:rPr lang="es-AR" sz="2400" dirty="0" smtClean="0"/>
              <a:t>«La coexistencia simultánea de varios sujetos que tiene derechos de la misma naturaleza sobre un mismo bien o sobre un conjunto de bienes, sin que haya división material de las partes»</a:t>
            </a:r>
            <a:endParaRPr lang="es-AR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dirty="0" smtClean="0"/>
              <a:t>Comunidad Hereditaria para Ferrer: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383930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539552" y="1700808"/>
            <a:ext cx="3672408" cy="3456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Elipse"/>
          <p:cNvSpPr/>
          <p:nvPr/>
        </p:nvSpPr>
        <p:spPr>
          <a:xfrm>
            <a:off x="5645669" y="1160748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Elipse"/>
          <p:cNvSpPr/>
          <p:nvPr/>
        </p:nvSpPr>
        <p:spPr>
          <a:xfrm>
            <a:off x="7164288" y="2672916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Elipse"/>
          <p:cNvSpPr/>
          <p:nvPr/>
        </p:nvSpPr>
        <p:spPr>
          <a:xfrm>
            <a:off x="5652120" y="4185084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4788024" y="476672"/>
            <a:ext cx="0" cy="56166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4572000" y="2006842"/>
            <a:ext cx="432048" cy="25562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P</a:t>
            </a:r>
          </a:p>
          <a:p>
            <a:pPr algn="ctr"/>
            <a:r>
              <a:rPr lang="es-AR" dirty="0" smtClean="0"/>
              <a:t>A</a:t>
            </a:r>
          </a:p>
          <a:p>
            <a:pPr algn="ctr"/>
            <a:r>
              <a:rPr lang="es-AR" dirty="0" smtClean="0"/>
              <a:t>R</a:t>
            </a:r>
          </a:p>
          <a:p>
            <a:pPr algn="ctr"/>
            <a:r>
              <a:rPr lang="es-AR" dirty="0" smtClean="0"/>
              <a:t>T</a:t>
            </a:r>
          </a:p>
          <a:p>
            <a:pPr algn="ctr"/>
            <a:r>
              <a:rPr lang="es-AR" dirty="0" smtClean="0"/>
              <a:t>I</a:t>
            </a:r>
          </a:p>
          <a:p>
            <a:pPr algn="ctr"/>
            <a:r>
              <a:rPr lang="es-AR" dirty="0" smtClean="0"/>
              <a:t>C</a:t>
            </a:r>
          </a:p>
          <a:p>
            <a:pPr algn="ctr"/>
            <a:r>
              <a:rPr lang="es-AR" dirty="0" smtClean="0"/>
              <a:t>I</a:t>
            </a:r>
          </a:p>
          <a:p>
            <a:pPr algn="ctr"/>
            <a:r>
              <a:rPr lang="es-AR" dirty="0" smtClean="0"/>
              <a:t>Ó</a:t>
            </a:r>
          </a:p>
          <a:p>
            <a:pPr algn="ctr"/>
            <a:r>
              <a:rPr lang="es-AR" dirty="0"/>
              <a:t>N</a:t>
            </a:r>
          </a:p>
        </p:txBody>
      </p:sp>
      <p:pic>
        <p:nvPicPr>
          <p:cNvPr id="13" name="Imagen 6">
            <a:extLst>
              <a:ext uri="{FF2B5EF4-FFF2-40B4-BE49-F238E27FC236}">
                <a16:creationId xmlns="" xmlns:a16="http://schemas.microsoft.com/office/drawing/2014/main" id="{A6981BAB-D5E9-48AA-9D20-9FB297E82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0620">
            <a:off x="2469371" y="3194285"/>
            <a:ext cx="1481966" cy="1239285"/>
          </a:xfrm>
          <a:prstGeom prst="rect">
            <a:avLst/>
          </a:prstGeom>
        </p:spPr>
      </p:pic>
      <p:pic>
        <p:nvPicPr>
          <p:cNvPr id="14" name="Imagen 12">
            <a:extLst>
              <a:ext uri="{FF2B5EF4-FFF2-40B4-BE49-F238E27FC236}">
                <a16:creationId xmlns="" xmlns:a16="http://schemas.microsoft.com/office/drawing/2014/main" id="{73D50810-239B-4DFD-9DF1-48D0E6180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67"/>
          <a:stretch/>
        </p:blipFill>
        <p:spPr>
          <a:xfrm rot="20902999">
            <a:off x="716340" y="2783059"/>
            <a:ext cx="1223755" cy="1275728"/>
          </a:xfrm>
          <a:prstGeom prst="rect">
            <a:avLst/>
          </a:prstGeom>
        </p:spPr>
      </p:pic>
      <p:pic>
        <p:nvPicPr>
          <p:cNvPr id="11" name="Imagen 4">
            <a:extLst>
              <a:ext uri="{FF2B5EF4-FFF2-40B4-BE49-F238E27FC236}">
                <a16:creationId xmlns="" xmlns:a16="http://schemas.microsoft.com/office/drawing/2014/main" id="{23572A26-4DE6-46EA-A61D-61F21D9F7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93856">
            <a:off x="1850372" y="2077189"/>
            <a:ext cx="1837290" cy="1191453"/>
          </a:xfrm>
          <a:prstGeom prst="rect">
            <a:avLst/>
          </a:prstGeom>
        </p:spPr>
      </p:pic>
      <p:pic>
        <p:nvPicPr>
          <p:cNvPr id="12" name="Imagen 14">
            <a:extLst>
              <a:ext uri="{FF2B5EF4-FFF2-40B4-BE49-F238E27FC236}">
                <a16:creationId xmlns="" xmlns:a16="http://schemas.microsoft.com/office/drawing/2014/main" id="{AA10BFD5-82F2-4F7A-AD28-2EF08D6DE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640" y="4058242"/>
            <a:ext cx="1225422" cy="882926"/>
          </a:xfrm>
          <a:prstGeom prst="rect">
            <a:avLst/>
          </a:prstGeom>
        </p:spPr>
      </p:pic>
      <p:pic>
        <p:nvPicPr>
          <p:cNvPr id="15" name="Imagen 4">
            <a:extLst>
              <a:ext uri="{FF2B5EF4-FFF2-40B4-BE49-F238E27FC236}">
                <a16:creationId xmlns="" xmlns:a16="http://schemas.microsoft.com/office/drawing/2014/main" id="{23572A26-4DE6-46EA-A61D-61F21D9F7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9299">
            <a:off x="5830576" y="1402242"/>
            <a:ext cx="1155255" cy="1029180"/>
          </a:xfrm>
          <a:prstGeom prst="rect">
            <a:avLst/>
          </a:prstGeom>
        </p:spPr>
      </p:pic>
      <p:pic>
        <p:nvPicPr>
          <p:cNvPr id="16" name="Imagen 6">
            <a:extLst>
              <a:ext uri="{FF2B5EF4-FFF2-40B4-BE49-F238E27FC236}">
                <a16:creationId xmlns="" xmlns:a16="http://schemas.microsoft.com/office/drawing/2014/main" id="{A6981BAB-D5E9-48AA-9D20-9FB297E82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0620">
            <a:off x="7717378" y="3431263"/>
            <a:ext cx="678921" cy="630556"/>
          </a:xfrm>
          <a:prstGeom prst="rect">
            <a:avLst/>
          </a:prstGeom>
        </p:spPr>
      </p:pic>
      <p:pic>
        <p:nvPicPr>
          <p:cNvPr id="17" name="Imagen 12">
            <a:extLst>
              <a:ext uri="{FF2B5EF4-FFF2-40B4-BE49-F238E27FC236}">
                <a16:creationId xmlns="" xmlns:a16="http://schemas.microsoft.com/office/drawing/2014/main" id="{73D50810-239B-4DFD-9DF1-48D0E6180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67"/>
          <a:stretch/>
        </p:blipFill>
        <p:spPr>
          <a:xfrm rot="20902999">
            <a:off x="7614432" y="2759615"/>
            <a:ext cx="611878" cy="637864"/>
          </a:xfrm>
          <a:prstGeom prst="rect">
            <a:avLst/>
          </a:prstGeom>
        </p:spPr>
      </p:pic>
      <p:pic>
        <p:nvPicPr>
          <p:cNvPr id="18" name="Imagen 14">
            <a:extLst>
              <a:ext uri="{FF2B5EF4-FFF2-40B4-BE49-F238E27FC236}">
                <a16:creationId xmlns="" xmlns:a16="http://schemas.microsoft.com/office/drawing/2014/main" id="{AA10BFD5-82F2-4F7A-AD28-2EF08D6DE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5109" y="4549308"/>
            <a:ext cx="1066190" cy="88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0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Extinción de la Comunidad Hereditaria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3356992"/>
            <a:ext cx="7186000" cy="2958080"/>
          </a:xfrm>
        </p:spPr>
        <p:txBody>
          <a:bodyPr>
            <a:normAutofit/>
          </a:bodyPr>
          <a:lstStyle/>
          <a:p>
            <a:r>
              <a:rPr lang="es-AR" sz="3200" dirty="0" smtClean="0"/>
              <a:t>Carencia de bienes</a:t>
            </a:r>
          </a:p>
          <a:p>
            <a:r>
              <a:rPr lang="es-AR" sz="3200" dirty="0" smtClean="0"/>
              <a:t>Ausencia de herederos</a:t>
            </a:r>
          </a:p>
          <a:p>
            <a:r>
              <a:rPr lang="es-AR" sz="3200" dirty="0" smtClean="0"/>
              <a:t>Constitución de persona jurídica</a:t>
            </a:r>
          </a:p>
          <a:p>
            <a:r>
              <a:rPr lang="es-AR" sz="3200" dirty="0" smtClean="0"/>
              <a:t>Transformación en condominio</a:t>
            </a:r>
            <a:endParaRPr lang="es-AR" sz="32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32385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827584" y="2924944"/>
            <a:ext cx="7560840" cy="3456384"/>
          </a:xfrm>
        </p:spPr>
        <p:txBody>
          <a:bodyPr>
            <a:norm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s-AR" sz="2400" cap="none" dirty="0"/>
              <a:t>I</a:t>
            </a:r>
            <a:r>
              <a:rPr lang="es-AR" sz="2400" cap="none" dirty="0" smtClean="0"/>
              <a:t>ndivisión impuesta por el testador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AR" sz="2400" cap="none" dirty="0"/>
              <a:t>P</a:t>
            </a:r>
            <a:r>
              <a:rPr lang="es-AR" sz="2400" cap="none" dirty="0" smtClean="0"/>
              <a:t>acto de indivisión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AR" sz="2400" cap="none" dirty="0"/>
              <a:t>O</a:t>
            </a:r>
            <a:r>
              <a:rPr lang="es-AR" sz="2400" cap="none" dirty="0" smtClean="0"/>
              <a:t>posición del cónyuge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AR" sz="2400" cap="none" dirty="0"/>
              <a:t>O</a:t>
            </a:r>
            <a:r>
              <a:rPr lang="es-AR" sz="2400" cap="none" dirty="0" smtClean="0"/>
              <a:t>posición del heredero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AR" sz="2400" cap="none" dirty="0" err="1"/>
              <a:t>O</a:t>
            </a:r>
            <a:r>
              <a:rPr lang="es-AR" sz="2400" cap="none" dirty="0" err="1" smtClean="0"/>
              <a:t>ponibilidad</a:t>
            </a:r>
            <a:r>
              <a:rPr lang="es-AR" sz="2400" cap="none" dirty="0" smtClean="0"/>
              <a:t> frente a terceros:</a:t>
            </a:r>
          </a:p>
          <a:p>
            <a:pPr marL="285750" indent="-285750" algn="l">
              <a:buFontTx/>
              <a:buChar char="-"/>
            </a:pPr>
            <a:r>
              <a:rPr lang="es-AR" sz="1800" cap="none" dirty="0"/>
              <a:t>A</a:t>
            </a:r>
            <a:r>
              <a:rPr lang="es-AR" sz="1800" cap="none" dirty="0" smtClean="0"/>
              <a:t>creedores personales de los herederos</a:t>
            </a:r>
          </a:p>
          <a:p>
            <a:pPr marL="285750" indent="-285750" algn="l">
              <a:buFontTx/>
              <a:buChar char="-"/>
            </a:pPr>
            <a:r>
              <a:rPr lang="es-AR" sz="1800" cap="none" dirty="0"/>
              <a:t>A</a:t>
            </a:r>
            <a:r>
              <a:rPr lang="es-AR" sz="1800" cap="none" dirty="0" smtClean="0"/>
              <a:t>creedores hereditarios</a:t>
            </a:r>
          </a:p>
          <a:p>
            <a:pPr marL="285750" indent="-285750">
              <a:buFontTx/>
              <a:buChar char="-"/>
            </a:pPr>
            <a:endParaRPr lang="es-AR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Indivisión forzosa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2566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755576" y="3429000"/>
            <a:ext cx="7560840" cy="2880320"/>
          </a:xfrm>
        </p:spPr>
        <p:txBody>
          <a:bodyPr>
            <a:noAutofit/>
          </a:bodyPr>
          <a:lstStyle/>
          <a:p>
            <a:r>
              <a:rPr lang="es-AR" sz="2400" dirty="0" smtClean="0"/>
              <a:t>«Conjunto de actos jurídicos tendientes a la conservación, administración y disposición de los bienes que componen el acervo hereditario»</a:t>
            </a:r>
            <a:endParaRPr lang="es-AR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Administración para </a:t>
            </a:r>
            <a:r>
              <a:rPr lang="es-AR" dirty="0" err="1" smtClean="0"/>
              <a:t>Zannoni</a:t>
            </a:r>
            <a:r>
              <a:rPr lang="es-AR" dirty="0" smtClean="0"/>
              <a:t>: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4269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513314612"/>
              </p:ext>
            </p:extLst>
          </p:nvPr>
        </p:nvGraphicFramePr>
        <p:xfrm>
          <a:off x="323528" y="260648"/>
          <a:ext cx="84969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221088"/>
            <a:ext cx="2038722" cy="21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Administrador Extrajudicial</a:t>
            </a:r>
            <a:br>
              <a:rPr lang="es-AR" dirty="0" smtClean="0"/>
            </a:br>
            <a:r>
              <a:rPr lang="es-AR" sz="2200" dirty="0" smtClean="0"/>
              <a:t>(Art. 2.323 – 2.329)</a:t>
            </a:r>
            <a:endParaRPr lang="es-AR" sz="2200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503920" cy="4572000"/>
          </a:xfrm>
        </p:spPr>
        <p:txBody>
          <a:bodyPr>
            <a:normAutofit/>
          </a:bodyPr>
          <a:lstStyle/>
          <a:p>
            <a:r>
              <a:rPr lang="es-AR" dirty="0" smtClean="0"/>
              <a:t>Gestión </a:t>
            </a:r>
            <a:r>
              <a:rPr lang="es-AR" dirty="0"/>
              <a:t>sobre los bienes hasta el inicio del Proceso</a:t>
            </a:r>
          </a:p>
          <a:p>
            <a:r>
              <a:rPr lang="es-AR" dirty="0"/>
              <a:t>Actos de </a:t>
            </a:r>
            <a:r>
              <a:rPr lang="es-AR" dirty="0" smtClean="0"/>
              <a:t>Conservación </a:t>
            </a:r>
            <a:endParaRPr lang="es-AR" dirty="0"/>
          </a:p>
          <a:p>
            <a:r>
              <a:rPr lang="es-AR" dirty="0"/>
              <a:t>Medidas </a:t>
            </a:r>
            <a:r>
              <a:rPr lang="es-AR" dirty="0" smtClean="0"/>
              <a:t>Urgentes:</a:t>
            </a:r>
          </a:p>
          <a:p>
            <a:pPr>
              <a:buFontTx/>
              <a:buChar char="-"/>
            </a:pPr>
            <a:r>
              <a:rPr lang="es-AR" sz="2000" dirty="0" smtClean="0"/>
              <a:t>Títulos </a:t>
            </a:r>
            <a:r>
              <a:rPr lang="es-AR" sz="2000" dirty="0"/>
              <a:t>valores, acciones o cuotas </a:t>
            </a:r>
            <a:r>
              <a:rPr lang="es-AR" sz="2000" dirty="0" smtClean="0"/>
              <a:t>societarias</a:t>
            </a:r>
          </a:p>
          <a:p>
            <a:pPr>
              <a:buFontTx/>
              <a:buChar char="-"/>
            </a:pPr>
            <a:r>
              <a:rPr lang="es-AR" sz="2000" dirty="0" smtClean="0"/>
              <a:t>Percepción </a:t>
            </a:r>
            <a:r>
              <a:rPr lang="es-AR" sz="2000" dirty="0"/>
              <a:t>de fondos </a:t>
            </a:r>
            <a:r>
              <a:rPr lang="es-AR" sz="2000" dirty="0" smtClean="0"/>
              <a:t>indivisos </a:t>
            </a:r>
          </a:p>
          <a:p>
            <a:pPr>
              <a:buFontTx/>
              <a:buChar char="-"/>
            </a:pPr>
            <a:r>
              <a:rPr lang="es-AR" sz="2000" dirty="0" smtClean="0"/>
              <a:t>Autorizar actos</a:t>
            </a:r>
          </a:p>
          <a:p>
            <a:pPr>
              <a:buFontTx/>
              <a:buChar char="-"/>
            </a:pPr>
            <a:r>
              <a:rPr lang="es-AR" sz="2000" dirty="0" smtClean="0"/>
              <a:t>Designar </a:t>
            </a:r>
            <a:r>
              <a:rPr lang="es-AR" sz="2000" dirty="0"/>
              <a:t>un administrador </a:t>
            </a:r>
            <a:r>
              <a:rPr lang="es-AR" sz="2000" dirty="0" smtClean="0"/>
              <a:t>provisorio </a:t>
            </a:r>
          </a:p>
          <a:p>
            <a:pPr>
              <a:buFontTx/>
              <a:buChar char="-"/>
            </a:pPr>
            <a:r>
              <a:rPr lang="es-AR" sz="2000" dirty="0" smtClean="0"/>
              <a:t>Prohibir </a:t>
            </a:r>
            <a:r>
              <a:rPr lang="es-AR" sz="2000" dirty="0"/>
              <a:t>el desplazamiento de </a:t>
            </a:r>
            <a:r>
              <a:rPr lang="es-AR" sz="2000" dirty="0" smtClean="0"/>
              <a:t>cosas</a:t>
            </a:r>
            <a:endParaRPr lang="es-AR" sz="2000" dirty="0"/>
          </a:p>
          <a:p>
            <a:r>
              <a:rPr lang="es-AR" dirty="0"/>
              <a:t>Actos de Administración</a:t>
            </a:r>
          </a:p>
          <a:p>
            <a:endParaRPr lang="es-AR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61048"/>
            <a:ext cx="3821410" cy="25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Uso y goce de los bienes</a:t>
            </a:r>
            <a:endParaRPr lang="es-AR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s-AR" dirty="0" smtClean="0"/>
              <a:t>Principio del Art. 2.328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/>
              <a:t>Privación del uso y goce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/>
              <a:t>Oportunidad del requerimiento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/>
              <a:t>Fijación del «quantum»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/>
              <a:t>Unidades deshabitadas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/>
              <a:t>Mejoras, gastos y deudas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/>
              <a:t>Compensación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/>
              <a:t>Frutos</a:t>
            </a:r>
          </a:p>
        </p:txBody>
      </p:sp>
    </p:spTree>
    <p:extLst>
      <p:ext uri="{BB962C8B-B14F-4D97-AF65-F5344CB8AC3E}">
        <p14:creationId xmlns:p14="http://schemas.microsoft.com/office/powerpoint/2010/main" val="320313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192</TotalTime>
  <Words>251</Words>
  <Application>Microsoft Office PowerPoint</Application>
  <PresentationFormat>Presentación en pantalla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Civil</vt:lpstr>
      <vt:lpstr>Comunidad Hereditaria Administración de la Herencia</vt:lpstr>
      <vt:lpstr>Comunidad Hereditaria para Ferrer:</vt:lpstr>
      <vt:lpstr>Presentación de PowerPoint</vt:lpstr>
      <vt:lpstr>Extinción de la Comunidad Hereditaria</vt:lpstr>
      <vt:lpstr>Indivisión forzosa</vt:lpstr>
      <vt:lpstr>Administración para Zannoni:</vt:lpstr>
      <vt:lpstr>Presentación de PowerPoint</vt:lpstr>
      <vt:lpstr>Administrador Extrajudicial (Art. 2.323 – 2.329)</vt:lpstr>
      <vt:lpstr>Uso y goce de los bienes</vt:lpstr>
      <vt:lpstr>Administrador Judicial (Arts. 2.345 – 2.362)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Administración de la Herencia</dc:title>
  <dc:creator>Carla Jael Gómez</dc:creator>
  <cp:lastModifiedBy>Carla Jael Gómez</cp:lastModifiedBy>
  <cp:revision>18</cp:revision>
  <dcterms:created xsi:type="dcterms:W3CDTF">2018-08-14T21:11:57Z</dcterms:created>
  <dcterms:modified xsi:type="dcterms:W3CDTF">2018-08-26T21:00:45Z</dcterms:modified>
</cp:coreProperties>
</file>